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4"/>
  </p:sldMasterIdLst>
  <p:notesMasterIdLst>
    <p:notesMasterId r:id="rId17"/>
  </p:notesMasterIdLst>
  <p:handoutMasterIdLst>
    <p:handoutMasterId r:id="rId18"/>
  </p:handoutMasterIdLst>
  <p:sldIdLst>
    <p:sldId id="269" r:id="rId5"/>
    <p:sldId id="1703" r:id="rId6"/>
    <p:sldId id="1715" r:id="rId7"/>
    <p:sldId id="1705" r:id="rId8"/>
    <p:sldId id="1716" r:id="rId9"/>
    <p:sldId id="1717" r:id="rId10"/>
    <p:sldId id="1718" r:id="rId11"/>
    <p:sldId id="1719" r:id="rId12"/>
    <p:sldId id="1721" r:id="rId13"/>
    <p:sldId id="1722" r:id="rId14"/>
    <p:sldId id="1723" r:id="rId15"/>
    <p:sldId id="1720" r:id="rId16"/>
  </p:sldIdLst>
  <p:sldSz cx="19010313" cy="10693400"/>
  <p:notesSz cx="151257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astel van, Rens" initials="GR" lastIdx="2" clrIdx="6">
    <p:extLst>
      <p:ext uri="{19B8F6BF-5375-455C-9EA6-DF929625EA0E}">
        <p15:presenceInfo xmlns:p15="http://schemas.microsoft.com/office/powerpoint/2012/main" userId="S::rens.van.gastel@pggm.nl::53c1ae84-8ef8-43fd-9d12-0a52d80034f6" providerId="AD"/>
      </p:ext>
    </p:extLst>
  </p:cmAuthor>
  <p:cmAuthor id="1" name="Staring, Hans" initials="SH [2]" lastIdx="38" clrIdx="0">
    <p:extLst>
      <p:ext uri="{19B8F6BF-5375-455C-9EA6-DF929625EA0E}">
        <p15:presenceInfo xmlns:p15="http://schemas.microsoft.com/office/powerpoint/2012/main" userId="S::hans.staring@pggm.nl::8e40339d-c6b9-41c3-9514-e6cd2eb6a8d0" providerId="AD"/>
      </p:ext>
    </p:extLst>
  </p:cmAuthor>
  <p:cmAuthor id="8" name="Janssen, Pascal" initials="JP" lastIdx="28" clrIdx="7">
    <p:extLst>
      <p:ext uri="{19B8F6BF-5375-455C-9EA6-DF929625EA0E}">
        <p15:presenceInfo xmlns:p15="http://schemas.microsoft.com/office/powerpoint/2012/main" userId="S::Pascal.Janssen@pggm.nl::9bbd6f77-50e8-4126-980d-9486bc84d9a9" providerId="AD"/>
      </p:ext>
    </p:extLst>
  </p:cmAuthor>
  <p:cmAuthor id="2" name="Vermeulen, Stef" initials="VS" lastIdx="1" clrIdx="1">
    <p:extLst>
      <p:ext uri="{19B8F6BF-5375-455C-9EA6-DF929625EA0E}">
        <p15:presenceInfo xmlns:p15="http://schemas.microsoft.com/office/powerpoint/2012/main" userId="S::stef.vermeulen@pggm.nl::fe2375f8-e566-4e8a-aced-3731569c3c1a" providerId="AD"/>
      </p:ext>
    </p:extLst>
  </p:cmAuthor>
  <p:cmAuthor id="9" name="Boeijen, Dick" initials="BD" lastIdx="20" clrIdx="8">
    <p:extLst>
      <p:ext uri="{19B8F6BF-5375-455C-9EA6-DF929625EA0E}">
        <p15:presenceInfo xmlns:p15="http://schemas.microsoft.com/office/powerpoint/2012/main" userId="S::dick.boeijen@pggm.nl::50ae3ac2-b822-480b-8a68-07326cf5e0cf" providerId="AD"/>
      </p:ext>
    </p:extLst>
  </p:cmAuthor>
  <p:cmAuthor id="3" name="Loo van, Floris" initials="LvF" lastIdx="30" clrIdx="2">
    <p:extLst>
      <p:ext uri="{19B8F6BF-5375-455C-9EA6-DF929625EA0E}">
        <p15:presenceInfo xmlns:p15="http://schemas.microsoft.com/office/powerpoint/2012/main" userId="S::floris.van.loo@pggm.nl::bcf6cb4a-daf2-43c8-bc00-9cbee4e8c3f4" providerId="AD"/>
      </p:ext>
    </p:extLst>
  </p:cmAuthor>
  <p:cmAuthor id="4" name="Benthem van, Luuk" initials="BvL" lastIdx="1" clrIdx="3">
    <p:extLst>
      <p:ext uri="{19B8F6BF-5375-455C-9EA6-DF929625EA0E}">
        <p15:presenceInfo xmlns:p15="http://schemas.microsoft.com/office/powerpoint/2012/main" userId="S::luuk.van.benthem@pggm.nl::cfb278d4-bfca-4dce-abbd-541548eeb1a0" providerId="AD"/>
      </p:ext>
    </p:extLst>
  </p:cmAuthor>
  <p:cmAuthor id="5" name="Koopman, Lars" initials="KL" lastIdx="14" clrIdx="4">
    <p:extLst>
      <p:ext uri="{19B8F6BF-5375-455C-9EA6-DF929625EA0E}">
        <p15:presenceInfo xmlns:p15="http://schemas.microsoft.com/office/powerpoint/2012/main" userId="S::lars.koopman@pggm.nl::8914a9b8-8be6-4606-95ee-9776152a49df" providerId="AD"/>
      </p:ext>
    </p:extLst>
  </p:cmAuthor>
  <p:cmAuthor id="6" name="Polman, Fabian" initials="PF" lastIdx="3" clrIdx="5">
    <p:extLst>
      <p:ext uri="{19B8F6BF-5375-455C-9EA6-DF929625EA0E}">
        <p15:presenceInfo xmlns:p15="http://schemas.microsoft.com/office/powerpoint/2012/main" userId="S::fabian.polman@pggm.nl::54f483ee-aad9-412d-8bca-3947dffb84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55C"/>
    <a:srgbClr val="EC008C"/>
    <a:srgbClr val="0A1F8F"/>
    <a:srgbClr val="FA817E"/>
    <a:srgbClr val="D5E8CB"/>
    <a:srgbClr val="4668C5"/>
    <a:srgbClr val="EBF4E7"/>
    <a:srgbClr val="A19C9B"/>
    <a:srgbClr val="EBEBEB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3B7B17-D9BF-4D49-B86E-5C74DAF457C5}" v="1103" dt="2024-04-12T16:07:06.2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5" autoAdjust="0"/>
  </p:normalViewPr>
  <p:slideViewPr>
    <p:cSldViewPr snapToGrid="0">
      <p:cViewPr varScale="1">
        <p:scale>
          <a:sx n="57" d="100"/>
          <a:sy n="57" d="100"/>
        </p:scale>
        <p:origin x="1428" y="84"/>
      </p:cViewPr>
      <p:guideLst>
        <p:guide orient="horz" pos="2880"/>
        <p:guide pos="27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ijen, Dick" userId="50ae3ac2-b822-480b-8a68-07326cf5e0cf" providerId="ADAL" clId="{713B7B17-D9BF-4D49-B86E-5C74DAF457C5}"/>
    <pc:docChg chg="undo custSel addSld delSld modSld">
      <pc:chgData name="Boeijen, Dick" userId="50ae3ac2-b822-480b-8a68-07326cf5e0cf" providerId="ADAL" clId="{713B7B17-D9BF-4D49-B86E-5C74DAF457C5}" dt="2024-04-12T16:09:30.809" v="6763" actId="1038"/>
      <pc:docMkLst>
        <pc:docMk/>
      </pc:docMkLst>
      <pc:sldChg chg="modSp mod">
        <pc:chgData name="Boeijen, Dick" userId="50ae3ac2-b822-480b-8a68-07326cf5e0cf" providerId="ADAL" clId="{713B7B17-D9BF-4D49-B86E-5C74DAF457C5}" dt="2024-04-12T16:04:28.255" v="6731" actId="1035"/>
        <pc:sldMkLst>
          <pc:docMk/>
          <pc:sldMk cId="2776347010" sldId="269"/>
        </pc:sldMkLst>
        <pc:spChg chg="mod">
          <ac:chgData name="Boeijen, Dick" userId="50ae3ac2-b822-480b-8a68-07326cf5e0cf" providerId="ADAL" clId="{713B7B17-D9BF-4D49-B86E-5C74DAF457C5}" dt="2024-04-10T13:57:44.098" v="41" actId="20577"/>
          <ac:spMkLst>
            <pc:docMk/>
            <pc:sldMk cId="2776347010" sldId="269"/>
            <ac:spMk id="4" creationId="{D04CD10E-0034-47D5-81F9-01CA080A508B}"/>
          </ac:spMkLst>
        </pc:spChg>
        <pc:spChg chg="mod">
          <ac:chgData name="Boeijen, Dick" userId="50ae3ac2-b822-480b-8a68-07326cf5e0cf" providerId="ADAL" clId="{713B7B17-D9BF-4D49-B86E-5C74DAF457C5}" dt="2024-04-10T13:57:27.496" v="20" actId="6549"/>
          <ac:spMkLst>
            <pc:docMk/>
            <pc:sldMk cId="2776347010" sldId="269"/>
            <ac:spMk id="5" creationId="{88105BA9-DE37-407A-952C-063183A4D200}"/>
          </ac:spMkLst>
        </pc:spChg>
        <pc:spChg chg="mod">
          <ac:chgData name="Boeijen, Dick" userId="50ae3ac2-b822-480b-8a68-07326cf5e0cf" providerId="ADAL" clId="{713B7B17-D9BF-4D49-B86E-5C74DAF457C5}" dt="2024-04-12T16:04:28.255" v="6731" actId="1035"/>
          <ac:spMkLst>
            <pc:docMk/>
            <pc:sldMk cId="2776347010" sldId="269"/>
            <ac:spMk id="7" creationId="{49D32CBB-6E3E-4C0A-B856-DA2E2512E520}"/>
          </ac:spMkLst>
        </pc:spChg>
      </pc:sldChg>
      <pc:sldChg chg="addSp modSp mod">
        <pc:chgData name="Boeijen, Dick" userId="50ae3ac2-b822-480b-8a68-07326cf5e0cf" providerId="ADAL" clId="{713B7B17-D9BF-4D49-B86E-5C74DAF457C5}" dt="2024-04-12T12:25:48.506" v="493" actId="692"/>
        <pc:sldMkLst>
          <pc:docMk/>
          <pc:sldMk cId="3549485886" sldId="1703"/>
        </pc:sldMkLst>
        <pc:spChg chg="add mod">
          <ac:chgData name="Boeijen, Dick" userId="50ae3ac2-b822-480b-8a68-07326cf5e0cf" providerId="ADAL" clId="{713B7B17-D9BF-4D49-B86E-5C74DAF457C5}" dt="2024-04-12T12:25:48.506" v="493" actId="692"/>
          <ac:spMkLst>
            <pc:docMk/>
            <pc:sldMk cId="3549485886" sldId="1703"/>
            <ac:spMk id="2" creationId="{3CCDA1A6-7DDD-6944-77C5-3B7F0311CC38}"/>
          </ac:spMkLst>
        </pc:spChg>
        <pc:spChg chg="add mod">
          <ac:chgData name="Boeijen, Dick" userId="50ae3ac2-b822-480b-8a68-07326cf5e0cf" providerId="ADAL" clId="{713B7B17-D9BF-4D49-B86E-5C74DAF457C5}" dt="2024-04-12T12:15:14.870" v="168" actId="122"/>
          <ac:spMkLst>
            <pc:docMk/>
            <pc:sldMk cId="3549485886" sldId="1703"/>
            <ac:spMk id="3" creationId="{EB584E39-797F-C5E8-1EC0-A8228218EA93}"/>
          </ac:spMkLst>
        </pc:spChg>
        <pc:spChg chg="mod">
          <ac:chgData name="Boeijen, Dick" userId="50ae3ac2-b822-480b-8a68-07326cf5e0cf" providerId="ADAL" clId="{713B7B17-D9BF-4D49-B86E-5C74DAF457C5}" dt="2024-04-10T13:59:23.047" v="108" actId="113"/>
          <ac:spMkLst>
            <pc:docMk/>
            <pc:sldMk cId="3549485886" sldId="1703"/>
            <ac:spMk id="12" creationId="{EC868811-F7B2-4CD4-AE55-1EDAD1511337}"/>
          </ac:spMkLst>
        </pc:spChg>
      </pc:sldChg>
      <pc:sldChg chg="del">
        <pc:chgData name="Boeijen, Dick" userId="50ae3ac2-b822-480b-8a68-07326cf5e0cf" providerId="ADAL" clId="{713B7B17-D9BF-4D49-B86E-5C74DAF457C5}" dt="2024-04-12T12:37:40.180" v="1410" actId="47"/>
        <pc:sldMkLst>
          <pc:docMk/>
          <pc:sldMk cId="93025734" sldId="1704"/>
        </pc:sldMkLst>
      </pc:sldChg>
      <pc:sldChg chg="modSp mod">
        <pc:chgData name="Boeijen, Dick" userId="50ae3ac2-b822-480b-8a68-07326cf5e0cf" providerId="ADAL" clId="{713B7B17-D9BF-4D49-B86E-5C74DAF457C5}" dt="2024-04-12T15:02:17.545" v="5579"/>
        <pc:sldMkLst>
          <pc:docMk/>
          <pc:sldMk cId="323595276" sldId="1705"/>
        </pc:sldMkLst>
        <pc:spChg chg="mod">
          <ac:chgData name="Boeijen, Dick" userId="50ae3ac2-b822-480b-8a68-07326cf5e0cf" providerId="ADAL" clId="{713B7B17-D9BF-4D49-B86E-5C74DAF457C5}" dt="2024-04-12T12:46:07.308" v="1928" actId="20577"/>
          <ac:spMkLst>
            <pc:docMk/>
            <pc:sldMk cId="323595276" sldId="1705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5:02:17.545" v="5579"/>
          <ac:spMkLst>
            <pc:docMk/>
            <pc:sldMk cId="323595276" sldId="1705"/>
            <ac:spMk id="3" creationId="{A7BC8022-0C08-42B7-88B8-EABF0A2BEE64}"/>
          </ac:spMkLst>
        </pc:spChg>
      </pc:sldChg>
      <pc:sldChg chg="del">
        <pc:chgData name="Boeijen, Dick" userId="50ae3ac2-b822-480b-8a68-07326cf5e0cf" providerId="ADAL" clId="{713B7B17-D9BF-4D49-B86E-5C74DAF457C5}" dt="2024-04-12T12:37:00.123" v="1405" actId="47"/>
        <pc:sldMkLst>
          <pc:docMk/>
          <pc:sldMk cId="1330346576" sldId="1706"/>
        </pc:sldMkLst>
      </pc:sldChg>
      <pc:sldChg chg="del">
        <pc:chgData name="Boeijen, Dick" userId="50ae3ac2-b822-480b-8a68-07326cf5e0cf" providerId="ADAL" clId="{713B7B17-D9BF-4D49-B86E-5C74DAF457C5}" dt="2024-04-12T14:32:23.759" v="4985" actId="47"/>
        <pc:sldMkLst>
          <pc:docMk/>
          <pc:sldMk cId="2346236044" sldId="1707"/>
        </pc:sldMkLst>
      </pc:sldChg>
      <pc:sldChg chg="del">
        <pc:chgData name="Boeijen, Dick" userId="50ae3ac2-b822-480b-8a68-07326cf5e0cf" providerId="ADAL" clId="{713B7B17-D9BF-4D49-B86E-5C74DAF457C5}" dt="2024-04-12T12:37:12.899" v="1406" actId="47"/>
        <pc:sldMkLst>
          <pc:docMk/>
          <pc:sldMk cId="4276216031" sldId="1708"/>
        </pc:sldMkLst>
      </pc:sldChg>
      <pc:sldChg chg="del">
        <pc:chgData name="Boeijen, Dick" userId="50ae3ac2-b822-480b-8a68-07326cf5e0cf" providerId="ADAL" clId="{713B7B17-D9BF-4D49-B86E-5C74DAF457C5}" dt="2024-04-12T12:37:18.743" v="1407" actId="47"/>
        <pc:sldMkLst>
          <pc:docMk/>
          <pc:sldMk cId="286068216" sldId="1709"/>
        </pc:sldMkLst>
      </pc:sldChg>
      <pc:sldChg chg="del">
        <pc:chgData name="Boeijen, Dick" userId="50ae3ac2-b822-480b-8a68-07326cf5e0cf" providerId="ADAL" clId="{713B7B17-D9BF-4D49-B86E-5C74DAF457C5}" dt="2024-04-12T12:37:20.156" v="1408" actId="47"/>
        <pc:sldMkLst>
          <pc:docMk/>
          <pc:sldMk cId="84972034" sldId="1710"/>
        </pc:sldMkLst>
      </pc:sldChg>
      <pc:sldChg chg="addSp delSp modSp del mod">
        <pc:chgData name="Boeijen, Dick" userId="50ae3ac2-b822-480b-8a68-07326cf5e0cf" providerId="ADAL" clId="{713B7B17-D9BF-4D49-B86E-5C74DAF457C5}" dt="2024-04-12T15:48:55.626" v="6221" actId="47"/>
        <pc:sldMkLst>
          <pc:docMk/>
          <pc:sldMk cId="12000134" sldId="1711"/>
        </pc:sldMkLst>
        <pc:picChg chg="add del mod">
          <ac:chgData name="Boeijen, Dick" userId="50ae3ac2-b822-480b-8a68-07326cf5e0cf" providerId="ADAL" clId="{713B7B17-D9BF-4D49-B86E-5C74DAF457C5}" dt="2024-04-12T15:40:24.977" v="5657" actId="21"/>
          <ac:picMkLst>
            <pc:docMk/>
            <pc:sldMk cId="12000134" sldId="1711"/>
            <ac:picMk id="3" creationId="{109E97F2-2B94-5998-7EDE-E1E030A223EC}"/>
          </ac:picMkLst>
        </pc:picChg>
      </pc:sldChg>
      <pc:sldChg chg="del">
        <pc:chgData name="Boeijen, Dick" userId="50ae3ac2-b822-480b-8a68-07326cf5e0cf" providerId="ADAL" clId="{713B7B17-D9BF-4D49-B86E-5C74DAF457C5}" dt="2024-04-12T12:37:39.415" v="1409" actId="47"/>
        <pc:sldMkLst>
          <pc:docMk/>
          <pc:sldMk cId="2701717106" sldId="1712"/>
        </pc:sldMkLst>
      </pc:sldChg>
      <pc:sldChg chg="modSp add del mod">
        <pc:chgData name="Boeijen, Dick" userId="50ae3ac2-b822-480b-8a68-07326cf5e0cf" providerId="ADAL" clId="{713B7B17-D9BF-4D49-B86E-5C74DAF457C5}" dt="2024-04-12T12:26:02.391" v="494" actId="47"/>
        <pc:sldMkLst>
          <pc:docMk/>
          <pc:sldMk cId="2998739828" sldId="1713"/>
        </pc:sldMkLst>
        <pc:spChg chg="mod">
          <ac:chgData name="Boeijen, Dick" userId="50ae3ac2-b822-480b-8a68-07326cf5e0cf" providerId="ADAL" clId="{713B7B17-D9BF-4D49-B86E-5C74DAF457C5}" dt="2024-04-12T12:24:48.787" v="463" actId="14100"/>
          <ac:spMkLst>
            <pc:docMk/>
            <pc:sldMk cId="2998739828" sldId="1713"/>
            <ac:spMk id="2" creationId="{3CCDA1A6-7DDD-6944-77C5-3B7F0311CC38}"/>
          </ac:spMkLst>
        </pc:spChg>
        <pc:spChg chg="mod">
          <ac:chgData name="Boeijen, Dick" userId="50ae3ac2-b822-480b-8a68-07326cf5e0cf" providerId="ADAL" clId="{713B7B17-D9BF-4D49-B86E-5C74DAF457C5}" dt="2024-04-12T12:24:48.787" v="463" actId="14100"/>
          <ac:spMkLst>
            <pc:docMk/>
            <pc:sldMk cId="2998739828" sldId="1713"/>
            <ac:spMk id="3" creationId="{EB584E39-797F-C5E8-1EC0-A8228218EA93}"/>
          </ac:spMkLst>
        </pc:spChg>
        <pc:spChg chg="mod">
          <ac:chgData name="Boeijen, Dick" userId="50ae3ac2-b822-480b-8a68-07326cf5e0cf" providerId="ADAL" clId="{713B7B17-D9BF-4D49-B86E-5C74DAF457C5}" dt="2024-04-12T12:24:48.787" v="463" actId="14100"/>
          <ac:spMkLst>
            <pc:docMk/>
            <pc:sldMk cId="2998739828" sldId="1713"/>
            <ac:spMk id="5" creationId="{F620C672-029F-4D81-A27D-9B2382D3289A}"/>
          </ac:spMkLst>
        </pc:spChg>
      </pc:sldChg>
      <pc:sldChg chg="delSp modSp add del mod delAnim">
        <pc:chgData name="Boeijen, Dick" userId="50ae3ac2-b822-480b-8a68-07326cf5e0cf" providerId="ADAL" clId="{713B7B17-D9BF-4D49-B86E-5C74DAF457C5}" dt="2024-04-12T12:32:05.807" v="1148" actId="47"/>
        <pc:sldMkLst>
          <pc:docMk/>
          <pc:sldMk cId="3255961564" sldId="1714"/>
        </pc:sldMkLst>
        <pc:spChg chg="del">
          <ac:chgData name="Boeijen, Dick" userId="50ae3ac2-b822-480b-8a68-07326cf5e0cf" providerId="ADAL" clId="{713B7B17-D9BF-4D49-B86E-5C74DAF457C5}" dt="2024-04-12T12:28:04.710" v="914" actId="478"/>
          <ac:spMkLst>
            <pc:docMk/>
            <pc:sldMk cId="3255961564" sldId="1714"/>
            <ac:spMk id="9" creationId="{1653C8C0-2DD5-4075-849D-B8DEB43707B3}"/>
          </ac:spMkLst>
        </pc:spChg>
        <pc:spChg chg="mod">
          <ac:chgData name="Boeijen, Dick" userId="50ae3ac2-b822-480b-8a68-07326cf5e0cf" providerId="ADAL" clId="{713B7B17-D9BF-4D49-B86E-5C74DAF457C5}" dt="2024-04-12T12:28:42.119" v="966" actId="1076"/>
          <ac:spMkLst>
            <pc:docMk/>
            <pc:sldMk cId="3255961564" sldId="1714"/>
            <ac:spMk id="12" creationId="{EC868811-F7B2-4CD4-AE55-1EDAD1511337}"/>
          </ac:spMkLst>
        </pc:spChg>
        <pc:spChg chg="mod">
          <ac:chgData name="Boeijen, Dick" userId="50ae3ac2-b822-480b-8a68-07326cf5e0cf" providerId="ADAL" clId="{713B7B17-D9BF-4D49-B86E-5C74DAF457C5}" dt="2024-04-12T12:28:42.119" v="966" actId="1076"/>
          <ac:spMkLst>
            <pc:docMk/>
            <pc:sldMk cId="3255961564" sldId="1714"/>
            <ac:spMk id="13" creationId="{BCD17BAC-AF4E-4B9D-A765-2B7147D77501}"/>
          </ac:spMkLst>
        </pc:spChg>
        <pc:spChg chg="mod">
          <ac:chgData name="Boeijen, Dick" userId="50ae3ac2-b822-480b-8a68-07326cf5e0cf" providerId="ADAL" clId="{713B7B17-D9BF-4D49-B86E-5C74DAF457C5}" dt="2024-04-12T12:28:42.119" v="966" actId="1076"/>
          <ac:spMkLst>
            <pc:docMk/>
            <pc:sldMk cId="3255961564" sldId="1714"/>
            <ac:spMk id="14" creationId="{51C724AB-8809-4BB0-8390-8196449AB0D5}"/>
          </ac:spMkLst>
        </pc:spChg>
        <pc:spChg chg="del">
          <ac:chgData name="Boeijen, Dick" userId="50ae3ac2-b822-480b-8a68-07326cf5e0cf" providerId="ADAL" clId="{713B7B17-D9BF-4D49-B86E-5C74DAF457C5}" dt="2024-04-12T12:27:18.683" v="723" actId="478"/>
          <ac:spMkLst>
            <pc:docMk/>
            <pc:sldMk cId="3255961564" sldId="1714"/>
            <ac:spMk id="15" creationId="{44A700B7-ECBC-4FB7-A04C-DC210808AB09}"/>
          </ac:spMkLst>
        </pc:spChg>
        <pc:spChg chg="del">
          <ac:chgData name="Boeijen, Dick" userId="50ae3ac2-b822-480b-8a68-07326cf5e0cf" providerId="ADAL" clId="{713B7B17-D9BF-4D49-B86E-5C74DAF457C5}" dt="2024-04-12T12:26:42.691" v="519" actId="478"/>
          <ac:spMkLst>
            <pc:docMk/>
            <pc:sldMk cId="3255961564" sldId="1714"/>
            <ac:spMk id="16" creationId="{D6FB4ADF-F39D-42FF-8F74-3A406413A343}"/>
          </ac:spMkLst>
        </pc:spChg>
        <pc:spChg chg="del">
          <ac:chgData name="Boeijen, Dick" userId="50ae3ac2-b822-480b-8a68-07326cf5e0cf" providerId="ADAL" clId="{713B7B17-D9BF-4D49-B86E-5C74DAF457C5}" dt="2024-04-12T12:27:23.477" v="724" actId="478"/>
          <ac:spMkLst>
            <pc:docMk/>
            <pc:sldMk cId="3255961564" sldId="1714"/>
            <ac:spMk id="17" creationId="{7D521980-A247-4051-B44F-C414B97CA514}"/>
          </ac:spMkLst>
        </pc:spChg>
        <pc:spChg chg="del">
          <ac:chgData name="Boeijen, Dick" userId="50ae3ac2-b822-480b-8a68-07326cf5e0cf" providerId="ADAL" clId="{713B7B17-D9BF-4D49-B86E-5C74DAF457C5}" dt="2024-04-12T12:26:47.835" v="520" actId="478"/>
          <ac:spMkLst>
            <pc:docMk/>
            <pc:sldMk cId="3255961564" sldId="1714"/>
            <ac:spMk id="18" creationId="{24E7A174-EBC2-40BE-8C7D-384B5D47CC0E}"/>
          </ac:spMkLst>
        </pc:spChg>
        <pc:spChg chg="mod">
          <ac:chgData name="Boeijen, Dick" userId="50ae3ac2-b822-480b-8a68-07326cf5e0cf" providerId="ADAL" clId="{713B7B17-D9BF-4D49-B86E-5C74DAF457C5}" dt="2024-04-12T12:27:38.915" v="769" actId="1037"/>
          <ac:spMkLst>
            <pc:docMk/>
            <pc:sldMk cId="3255961564" sldId="1714"/>
            <ac:spMk id="19" creationId="{2A2FBBDD-1CA9-4667-ABD6-6D196E57D759}"/>
          </ac:spMkLst>
        </pc:spChg>
        <pc:spChg chg="mod">
          <ac:chgData name="Boeijen, Dick" userId="50ae3ac2-b822-480b-8a68-07326cf5e0cf" providerId="ADAL" clId="{713B7B17-D9BF-4D49-B86E-5C74DAF457C5}" dt="2024-04-12T12:27:53.101" v="912" actId="1038"/>
          <ac:spMkLst>
            <pc:docMk/>
            <pc:sldMk cId="3255961564" sldId="1714"/>
            <ac:spMk id="20" creationId="{4055B61D-1211-441C-BBAF-CB22F7672C6A}"/>
          </ac:spMkLst>
        </pc:spChg>
        <pc:picChg chg="del mod modCrop">
          <ac:chgData name="Boeijen, Dick" userId="50ae3ac2-b822-480b-8a68-07326cf5e0cf" providerId="ADAL" clId="{713B7B17-D9BF-4D49-B86E-5C74DAF457C5}" dt="2024-04-12T12:28:02.009" v="913" actId="478"/>
          <ac:picMkLst>
            <pc:docMk/>
            <pc:sldMk cId="3255961564" sldId="1714"/>
            <ac:picMk id="11" creationId="{88A6CA28-437A-4241-8EB9-B79369159CC4}"/>
          </ac:picMkLst>
        </pc:picChg>
      </pc:sldChg>
      <pc:sldChg chg="addSp delSp modSp add mod modAnim">
        <pc:chgData name="Boeijen, Dick" userId="50ae3ac2-b822-480b-8a68-07326cf5e0cf" providerId="ADAL" clId="{713B7B17-D9BF-4D49-B86E-5C74DAF457C5}" dt="2024-04-12T12:31:54.925" v="1147" actId="1038"/>
        <pc:sldMkLst>
          <pc:docMk/>
          <pc:sldMk cId="2661985122" sldId="1715"/>
        </pc:sldMkLst>
        <pc:spChg chg="del">
          <ac:chgData name="Boeijen, Dick" userId="50ae3ac2-b822-480b-8a68-07326cf5e0cf" providerId="ADAL" clId="{713B7B17-D9BF-4D49-B86E-5C74DAF457C5}" dt="2024-04-12T12:24:25.889" v="460" actId="478"/>
          <ac:spMkLst>
            <pc:docMk/>
            <pc:sldMk cId="2661985122" sldId="1715"/>
            <ac:spMk id="2" creationId="{3CCDA1A6-7DDD-6944-77C5-3B7F0311CC38}"/>
          </ac:spMkLst>
        </pc:spChg>
        <pc:spChg chg="del mod ord">
          <ac:chgData name="Boeijen, Dick" userId="50ae3ac2-b822-480b-8a68-07326cf5e0cf" providerId="ADAL" clId="{713B7B17-D9BF-4D49-B86E-5C74DAF457C5}" dt="2024-04-12T12:24:29.641" v="461" actId="478"/>
          <ac:spMkLst>
            <pc:docMk/>
            <pc:sldMk cId="2661985122" sldId="1715"/>
            <ac:spMk id="3" creationId="{EB584E39-797F-C5E8-1EC0-A8228218EA93}"/>
          </ac:spMkLst>
        </pc:spChg>
        <pc:spChg chg="add mod">
          <ac:chgData name="Boeijen, Dick" userId="50ae3ac2-b822-480b-8a68-07326cf5e0cf" providerId="ADAL" clId="{713B7B17-D9BF-4D49-B86E-5C74DAF457C5}" dt="2024-04-12T12:23:57.994" v="457" actId="571"/>
          <ac:spMkLst>
            <pc:docMk/>
            <pc:sldMk cId="2661985122" sldId="1715"/>
            <ac:spMk id="8" creationId="{5557091A-95BD-A348-6E2A-8372F03A85F5}"/>
          </ac:spMkLst>
        </pc:spChg>
        <pc:spChg chg="mod">
          <ac:chgData name="Boeijen, Dick" userId="50ae3ac2-b822-480b-8a68-07326cf5e0cf" providerId="ADAL" clId="{713B7B17-D9BF-4D49-B86E-5C74DAF457C5}" dt="2024-04-12T12:24:20.674" v="459" actId="1076"/>
          <ac:spMkLst>
            <pc:docMk/>
            <pc:sldMk cId="2661985122" sldId="1715"/>
            <ac:spMk id="9" creationId="{1653C8C0-2DD5-4075-849D-B8DEB43707B3}"/>
          </ac:spMkLst>
        </pc:spChg>
        <pc:spChg chg="add del mod">
          <ac:chgData name="Boeijen, Dick" userId="50ae3ac2-b822-480b-8a68-07326cf5e0cf" providerId="ADAL" clId="{713B7B17-D9BF-4D49-B86E-5C74DAF457C5}" dt="2024-04-12T12:26:11.734" v="496" actId="478"/>
          <ac:spMkLst>
            <pc:docMk/>
            <pc:sldMk cId="2661985122" sldId="1715"/>
            <ac:spMk id="10" creationId="{40A88AFB-4B39-1F11-E410-2D4250748632}"/>
          </ac:spMkLst>
        </pc:spChg>
        <pc:spChg chg="add del mod">
          <ac:chgData name="Boeijen, Dick" userId="50ae3ac2-b822-480b-8a68-07326cf5e0cf" providerId="ADAL" clId="{713B7B17-D9BF-4D49-B86E-5C74DAF457C5}" dt="2024-04-12T12:26:09.553" v="495" actId="478"/>
          <ac:spMkLst>
            <pc:docMk/>
            <pc:sldMk cId="2661985122" sldId="1715"/>
            <ac:spMk id="22" creationId="{6BAF8B35-51BA-BC08-F615-BCE1FB198C21}"/>
          </ac:spMkLst>
        </pc:spChg>
        <pc:spChg chg="add mod">
          <ac:chgData name="Boeijen, Dick" userId="50ae3ac2-b822-480b-8a68-07326cf5e0cf" providerId="ADAL" clId="{713B7B17-D9BF-4D49-B86E-5C74DAF457C5}" dt="2024-04-12T12:26:12.866" v="497"/>
          <ac:spMkLst>
            <pc:docMk/>
            <pc:sldMk cId="2661985122" sldId="1715"/>
            <ac:spMk id="23" creationId="{574E8BBC-7B33-5ED4-DD21-6075D7ECBD40}"/>
          </ac:spMkLst>
        </pc:spChg>
        <pc:spChg chg="add mod">
          <ac:chgData name="Boeijen, Dick" userId="50ae3ac2-b822-480b-8a68-07326cf5e0cf" providerId="ADAL" clId="{713B7B17-D9BF-4D49-B86E-5C74DAF457C5}" dt="2024-04-12T12:26:24.929" v="518" actId="20577"/>
          <ac:spMkLst>
            <pc:docMk/>
            <pc:sldMk cId="2661985122" sldId="1715"/>
            <ac:spMk id="24" creationId="{2EB233B6-A847-7B2E-3446-0C47B1A97B45}"/>
          </ac:spMkLst>
        </pc:spChg>
        <pc:spChg chg="add mod">
          <ac:chgData name="Boeijen, Dick" userId="50ae3ac2-b822-480b-8a68-07326cf5e0cf" providerId="ADAL" clId="{713B7B17-D9BF-4D49-B86E-5C74DAF457C5}" dt="2024-04-12T12:30:16.950" v="1063" actId="1037"/>
          <ac:spMkLst>
            <pc:docMk/>
            <pc:sldMk cId="2661985122" sldId="1715"/>
            <ac:spMk id="25" creationId="{3FB14F7A-5D69-656A-4AC7-C27130F7ECC0}"/>
          </ac:spMkLst>
        </pc:spChg>
        <pc:spChg chg="add mod">
          <ac:chgData name="Boeijen, Dick" userId="50ae3ac2-b822-480b-8a68-07326cf5e0cf" providerId="ADAL" clId="{713B7B17-D9BF-4D49-B86E-5C74DAF457C5}" dt="2024-04-12T12:30:16.950" v="1063" actId="1037"/>
          <ac:spMkLst>
            <pc:docMk/>
            <pc:sldMk cId="2661985122" sldId="1715"/>
            <ac:spMk id="26" creationId="{FEE3993D-F6DD-52DE-FB5C-74B8DA3C2552}"/>
          </ac:spMkLst>
        </pc:spChg>
        <pc:spChg chg="add mod">
          <ac:chgData name="Boeijen, Dick" userId="50ae3ac2-b822-480b-8a68-07326cf5e0cf" providerId="ADAL" clId="{713B7B17-D9BF-4D49-B86E-5C74DAF457C5}" dt="2024-04-12T12:30:16.950" v="1063" actId="1037"/>
          <ac:spMkLst>
            <pc:docMk/>
            <pc:sldMk cId="2661985122" sldId="1715"/>
            <ac:spMk id="27" creationId="{9BFB8BA9-36CA-7104-521A-3ADF369867F9}"/>
          </ac:spMkLst>
        </pc:spChg>
        <pc:spChg chg="add mod">
          <ac:chgData name="Boeijen, Dick" userId="50ae3ac2-b822-480b-8a68-07326cf5e0cf" providerId="ADAL" clId="{713B7B17-D9BF-4D49-B86E-5C74DAF457C5}" dt="2024-04-12T12:30:52.179" v="1098" actId="1036"/>
          <ac:spMkLst>
            <pc:docMk/>
            <pc:sldMk cId="2661985122" sldId="1715"/>
            <ac:spMk id="28" creationId="{2D7570B8-AF40-373B-D323-9384CCB1AA17}"/>
          </ac:spMkLst>
        </pc:spChg>
        <pc:spChg chg="add mod">
          <ac:chgData name="Boeijen, Dick" userId="50ae3ac2-b822-480b-8a68-07326cf5e0cf" providerId="ADAL" clId="{713B7B17-D9BF-4D49-B86E-5C74DAF457C5}" dt="2024-04-12T12:31:54.925" v="1147" actId="1038"/>
          <ac:spMkLst>
            <pc:docMk/>
            <pc:sldMk cId="2661985122" sldId="1715"/>
            <ac:spMk id="29" creationId="{8E6D08C3-F9FA-A426-FB61-35646F495838}"/>
          </ac:spMkLst>
        </pc:spChg>
        <pc:spChg chg="add mod">
          <ac:chgData name="Boeijen, Dick" userId="50ae3ac2-b822-480b-8a68-07326cf5e0cf" providerId="ADAL" clId="{713B7B17-D9BF-4D49-B86E-5C74DAF457C5}" dt="2024-04-12T12:31:41.726" v="1111" actId="1036"/>
          <ac:spMkLst>
            <pc:docMk/>
            <pc:sldMk cId="2661985122" sldId="1715"/>
            <ac:spMk id="30" creationId="{722DCE4E-3354-A717-1DAA-FDA56915783D}"/>
          </ac:spMkLst>
        </pc:spChg>
        <pc:picChg chg="add del mod">
          <ac:chgData name="Boeijen, Dick" userId="50ae3ac2-b822-480b-8a68-07326cf5e0cf" providerId="ADAL" clId="{713B7B17-D9BF-4D49-B86E-5C74DAF457C5}" dt="2024-04-12T12:23:44.276" v="454"/>
          <ac:picMkLst>
            <pc:docMk/>
            <pc:sldMk cId="2661985122" sldId="1715"/>
            <ac:picMk id="4" creationId="{05AEA2ED-2E3E-74D7-8B63-3FDC73465566}"/>
          </ac:picMkLst>
        </pc:picChg>
        <pc:picChg chg="add mod">
          <ac:chgData name="Boeijen, Dick" userId="50ae3ac2-b822-480b-8a68-07326cf5e0cf" providerId="ADAL" clId="{713B7B17-D9BF-4D49-B86E-5C74DAF457C5}" dt="2024-04-12T12:23:45.945" v="455"/>
          <ac:picMkLst>
            <pc:docMk/>
            <pc:sldMk cId="2661985122" sldId="1715"/>
            <ac:picMk id="6" creationId="{6187ADC6-EE6F-D1B9-F6E0-ABFF2D6D6ABE}"/>
          </ac:picMkLst>
        </pc:picChg>
        <pc:picChg chg="add mod">
          <ac:chgData name="Boeijen, Dick" userId="50ae3ac2-b822-480b-8a68-07326cf5e0cf" providerId="ADAL" clId="{713B7B17-D9BF-4D49-B86E-5C74DAF457C5}" dt="2024-04-12T12:23:57.994" v="457" actId="571"/>
          <ac:picMkLst>
            <pc:docMk/>
            <pc:sldMk cId="2661985122" sldId="1715"/>
            <ac:picMk id="7" creationId="{A388B42E-D807-A33C-A259-F2095E1C2065}"/>
          </ac:picMkLst>
        </pc:picChg>
        <pc:picChg chg="mod ord modCrop">
          <ac:chgData name="Boeijen, Dick" userId="50ae3ac2-b822-480b-8a68-07326cf5e0cf" providerId="ADAL" clId="{713B7B17-D9BF-4D49-B86E-5C74DAF457C5}" dt="2024-04-12T12:24:17.503" v="458" actId="166"/>
          <ac:picMkLst>
            <pc:docMk/>
            <pc:sldMk cId="2661985122" sldId="1715"/>
            <ac:picMk id="11" creationId="{88A6CA28-437A-4241-8EB9-B79369159CC4}"/>
          </ac:picMkLst>
        </pc:picChg>
      </pc:sldChg>
      <pc:sldChg chg="addSp delSp modSp add mod delAnim modAnim">
        <pc:chgData name="Boeijen, Dick" userId="50ae3ac2-b822-480b-8a68-07326cf5e0cf" providerId="ADAL" clId="{713B7B17-D9BF-4D49-B86E-5C74DAF457C5}" dt="2024-04-12T14:09:47.897" v="3363" actId="1038"/>
        <pc:sldMkLst>
          <pc:docMk/>
          <pc:sldMk cId="3965513025" sldId="1716"/>
        </pc:sldMkLst>
        <pc:spChg chg="mod">
          <ac:chgData name="Boeijen, Dick" userId="50ae3ac2-b822-480b-8a68-07326cf5e0cf" providerId="ADAL" clId="{713B7B17-D9BF-4D49-B86E-5C74DAF457C5}" dt="2024-04-12T12:54:17.646" v="2484" actId="20577"/>
          <ac:spMkLst>
            <pc:docMk/>
            <pc:sldMk cId="3965513025" sldId="1716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3:04:53.512" v="3242" actId="255"/>
          <ac:spMkLst>
            <pc:docMk/>
            <pc:sldMk cId="3965513025" sldId="1716"/>
            <ac:spMk id="3" creationId="{A7BC8022-0C08-42B7-88B8-EABF0A2BEE64}"/>
          </ac:spMkLst>
        </pc:spChg>
        <pc:picChg chg="add del mod">
          <ac:chgData name="Boeijen, Dick" userId="50ae3ac2-b822-480b-8a68-07326cf5e0cf" providerId="ADAL" clId="{713B7B17-D9BF-4D49-B86E-5C74DAF457C5}" dt="2024-04-12T14:09:02.129" v="3243" actId="478"/>
          <ac:picMkLst>
            <pc:docMk/>
            <pc:sldMk cId="3965513025" sldId="1716"/>
            <ac:picMk id="4" creationId="{A0F6DD12-E836-F71B-B79D-4AB891505EEB}"/>
          </ac:picMkLst>
        </pc:picChg>
        <pc:picChg chg="mod">
          <ac:chgData name="Boeijen, Dick" userId="50ae3ac2-b822-480b-8a68-07326cf5e0cf" providerId="ADAL" clId="{713B7B17-D9BF-4D49-B86E-5C74DAF457C5}" dt="2024-04-12T13:01:54.164" v="2983" actId="692"/>
          <ac:picMkLst>
            <pc:docMk/>
            <pc:sldMk cId="3965513025" sldId="1716"/>
            <ac:picMk id="5" creationId="{2B5E1EE4-D366-9589-48C8-E23F10579EF7}"/>
          </ac:picMkLst>
        </pc:picChg>
        <pc:picChg chg="add mod modCrop">
          <ac:chgData name="Boeijen, Dick" userId="50ae3ac2-b822-480b-8a68-07326cf5e0cf" providerId="ADAL" clId="{713B7B17-D9BF-4D49-B86E-5C74DAF457C5}" dt="2024-04-12T14:09:47.897" v="3363" actId="1038"/>
          <ac:picMkLst>
            <pc:docMk/>
            <pc:sldMk cId="3965513025" sldId="1716"/>
            <ac:picMk id="6" creationId="{6DECA382-B835-CA63-6638-D84C0864E65D}"/>
          </ac:picMkLst>
        </pc:picChg>
      </pc:sldChg>
      <pc:sldChg chg="delSp modSp add mod delAnim modAnim">
        <pc:chgData name="Boeijen, Dick" userId="50ae3ac2-b822-480b-8a68-07326cf5e0cf" providerId="ADAL" clId="{713B7B17-D9BF-4D49-B86E-5C74DAF457C5}" dt="2024-04-12T16:07:06.242" v="6746" actId="20577"/>
        <pc:sldMkLst>
          <pc:docMk/>
          <pc:sldMk cId="3566580187" sldId="1717"/>
        </pc:sldMkLst>
        <pc:spChg chg="mod">
          <ac:chgData name="Boeijen, Dick" userId="50ae3ac2-b822-480b-8a68-07326cf5e0cf" providerId="ADAL" clId="{713B7B17-D9BF-4D49-B86E-5C74DAF457C5}" dt="2024-04-12T14:13:35.930" v="3411" actId="20577"/>
          <ac:spMkLst>
            <pc:docMk/>
            <pc:sldMk cId="3566580187" sldId="1717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6:06:57.475" v="6740" actId="20577"/>
          <ac:spMkLst>
            <pc:docMk/>
            <pc:sldMk cId="3566580187" sldId="1717"/>
            <ac:spMk id="3" creationId="{A7BC8022-0C08-42B7-88B8-EABF0A2BEE64}"/>
          </ac:spMkLst>
        </pc:spChg>
        <pc:picChg chg="del">
          <ac:chgData name="Boeijen, Dick" userId="50ae3ac2-b822-480b-8a68-07326cf5e0cf" providerId="ADAL" clId="{713B7B17-D9BF-4D49-B86E-5C74DAF457C5}" dt="2024-04-12T14:13:45.669" v="3413" actId="478"/>
          <ac:picMkLst>
            <pc:docMk/>
            <pc:sldMk cId="3566580187" sldId="1717"/>
            <ac:picMk id="5" creationId="{2B5E1EE4-D366-9589-48C8-E23F10579EF7}"/>
          </ac:picMkLst>
        </pc:picChg>
        <pc:picChg chg="del">
          <ac:chgData name="Boeijen, Dick" userId="50ae3ac2-b822-480b-8a68-07326cf5e0cf" providerId="ADAL" clId="{713B7B17-D9BF-4D49-B86E-5C74DAF457C5}" dt="2024-04-12T14:13:48.229" v="3414" actId="478"/>
          <ac:picMkLst>
            <pc:docMk/>
            <pc:sldMk cId="3566580187" sldId="1717"/>
            <ac:picMk id="6" creationId="{6DECA382-B835-CA63-6638-D84C0864E65D}"/>
          </ac:picMkLst>
        </pc:picChg>
      </pc:sldChg>
      <pc:sldChg chg="addSp modSp add mod modAnim">
        <pc:chgData name="Boeijen, Dick" userId="50ae3ac2-b822-480b-8a68-07326cf5e0cf" providerId="ADAL" clId="{713B7B17-D9BF-4D49-B86E-5C74DAF457C5}" dt="2024-04-12T14:32:04.768" v="4984"/>
        <pc:sldMkLst>
          <pc:docMk/>
          <pc:sldMk cId="1969799435" sldId="1718"/>
        </pc:sldMkLst>
        <pc:spChg chg="mod">
          <ac:chgData name="Boeijen, Dick" userId="50ae3ac2-b822-480b-8a68-07326cf5e0cf" providerId="ADAL" clId="{713B7B17-D9BF-4D49-B86E-5C74DAF457C5}" dt="2024-04-12T14:19:33.760" v="3989" actId="20577"/>
          <ac:spMkLst>
            <pc:docMk/>
            <pc:sldMk cId="1969799435" sldId="1718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4:31:42.966" v="4982" actId="6549"/>
          <ac:spMkLst>
            <pc:docMk/>
            <pc:sldMk cId="1969799435" sldId="1718"/>
            <ac:spMk id="3" creationId="{A7BC8022-0C08-42B7-88B8-EABF0A2BEE64}"/>
          </ac:spMkLst>
        </pc:spChg>
        <pc:spChg chg="add mod">
          <ac:chgData name="Boeijen, Dick" userId="50ae3ac2-b822-480b-8a68-07326cf5e0cf" providerId="ADAL" clId="{713B7B17-D9BF-4D49-B86E-5C74DAF457C5}" dt="2024-04-12T14:31:03.849" v="4869" actId="1076"/>
          <ac:spMkLst>
            <pc:docMk/>
            <pc:sldMk cId="1969799435" sldId="1718"/>
            <ac:spMk id="5" creationId="{1EC4FB31-99D3-C01D-E0D4-1264449F745D}"/>
          </ac:spMkLst>
        </pc:spChg>
        <pc:spChg chg="add mod">
          <ac:chgData name="Boeijen, Dick" userId="50ae3ac2-b822-480b-8a68-07326cf5e0cf" providerId="ADAL" clId="{713B7B17-D9BF-4D49-B86E-5C74DAF457C5}" dt="2024-04-12T14:31:38.064" v="4974" actId="1038"/>
          <ac:spMkLst>
            <pc:docMk/>
            <pc:sldMk cId="1969799435" sldId="1718"/>
            <ac:spMk id="6" creationId="{49B3BCD1-8890-361D-21DE-5853C9D3D9CE}"/>
          </ac:spMkLst>
        </pc:spChg>
        <pc:picChg chg="add mod">
          <ac:chgData name="Boeijen, Dick" userId="50ae3ac2-b822-480b-8a68-07326cf5e0cf" providerId="ADAL" clId="{713B7B17-D9BF-4D49-B86E-5C74DAF457C5}" dt="2024-04-12T14:28:00.532" v="4658" actId="1038"/>
          <ac:picMkLst>
            <pc:docMk/>
            <pc:sldMk cId="1969799435" sldId="1718"/>
            <ac:picMk id="4" creationId="{4DFEAC0D-65AF-FFD1-7242-E8984538F84C}"/>
          </ac:picMkLst>
        </pc:picChg>
      </pc:sldChg>
      <pc:sldChg chg="delSp modSp add mod delAnim">
        <pc:chgData name="Boeijen, Dick" userId="50ae3ac2-b822-480b-8a68-07326cf5e0cf" providerId="ADAL" clId="{713B7B17-D9BF-4D49-B86E-5C74DAF457C5}" dt="2024-04-12T14:53:30.812" v="5325" actId="478"/>
        <pc:sldMkLst>
          <pc:docMk/>
          <pc:sldMk cId="3218545431" sldId="1719"/>
        </pc:sldMkLst>
        <pc:spChg chg="mod">
          <ac:chgData name="Boeijen, Dick" userId="50ae3ac2-b822-480b-8a68-07326cf5e0cf" providerId="ADAL" clId="{713B7B17-D9BF-4D49-B86E-5C74DAF457C5}" dt="2024-04-12T14:40:46.025" v="5027" actId="20577"/>
          <ac:spMkLst>
            <pc:docMk/>
            <pc:sldMk cId="3218545431" sldId="1719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4:51:16.365" v="5243" actId="20577"/>
          <ac:spMkLst>
            <pc:docMk/>
            <pc:sldMk cId="3218545431" sldId="1719"/>
            <ac:spMk id="3" creationId="{A7BC8022-0C08-42B7-88B8-EABF0A2BEE64}"/>
          </ac:spMkLst>
        </pc:spChg>
        <pc:spChg chg="del">
          <ac:chgData name="Boeijen, Dick" userId="50ae3ac2-b822-480b-8a68-07326cf5e0cf" providerId="ADAL" clId="{713B7B17-D9BF-4D49-B86E-5C74DAF457C5}" dt="2024-04-12T14:42:36.625" v="5036" actId="478"/>
          <ac:spMkLst>
            <pc:docMk/>
            <pc:sldMk cId="3218545431" sldId="1719"/>
            <ac:spMk id="5" creationId="{1EC4FB31-99D3-C01D-E0D4-1264449F745D}"/>
          </ac:spMkLst>
        </pc:spChg>
        <pc:spChg chg="del">
          <ac:chgData name="Boeijen, Dick" userId="50ae3ac2-b822-480b-8a68-07326cf5e0cf" providerId="ADAL" clId="{713B7B17-D9BF-4D49-B86E-5C74DAF457C5}" dt="2024-04-12T14:42:40.778" v="5037" actId="478"/>
          <ac:spMkLst>
            <pc:docMk/>
            <pc:sldMk cId="3218545431" sldId="1719"/>
            <ac:spMk id="6" creationId="{49B3BCD1-8890-361D-21DE-5853C9D3D9CE}"/>
          </ac:spMkLst>
        </pc:spChg>
        <pc:picChg chg="del">
          <ac:chgData name="Boeijen, Dick" userId="50ae3ac2-b822-480b-8a68-07326cf5e0cf" providerId="ADAL" clId="{713B7B17-D9BF-4D49-B86E-5C74DAF457C5}" dt="2024-04-12T14:42:46.785" v="5038" actId="478"/>
          <ac:picMkLst>
            <pc:docMk/>
            <pc:sldMk cId="3218545431" sldId="1719"/>
            <ac:picMk id="4" creationId="{4DFEAC0D-65AF-FFD1-7242-E8984538F84C}"/>
          </ac:picMkLst>
        </pc:picChg>
        <pc:picChg chg="del mod">
          <ac:chgData name="Boeijen, Dick" userId="50ae3ac2-b822-480b-8a68-07326cf5e0cf" providerId="ADAL" clId="{713B7B17-D9BF-4D49-B86E-5C74DAF457C5}" dt="2024-04-12T14:53:30.812" v="5325" actId="478"/>
          <ac:picMkLst>
            <pc:docMk/>
            <pc:sldMk cId="3218545431" sldId="1719"/>
            <ac:picMk id="7" creationId="{D06EA6DD-C67D-E72D-83BD-F62D46D426C1}"/>
          </ac:picMkLst>
        </pc:picChg>
      </pc:sldChg>
      <pc:sldChg chg="addSp delSp modSp add mod">
        <pc:chgData name="Boeijen, Dick" userId="50ae3ac2-b822-480b-8a68-07326cf5e0cf" providerId="ADAL" clId="{713B7B17-D9BF-4D49-B86E-5C74DAF457C5}" dt="2024-04-12T15:39:27.913" v="5613" actId="20577"/>
        <pc:sldMkLst>
          <pc:docMk/>
          <pc:sldMk cId="3356979719" sldId="1720"/>
        </pc:sldMkLst>
        <pc:spChg chg="mod">
          <ac:chgData name="Boeijen, Dick" userId="50ae3ac2-b822-480b-8a68-07326cf5e0cf" providerId="ADAL" clId="{713B7B17-D9BF-4D49-B86E-5C74DAF457C5}" dt="2024-04-12T15:39:27.913" v="5613" actId="20577"/>
          <ac:spMkLst>
            <pc:docMk/>
            <pc:sldMk cId="3356979719" sldId="1720"/>
            <ac:spMk id="2" creationId="{EB34DC17-D475-4F46-88AD-3BB296445374}"/>
          </ac:spMkLst>
        </pc:spChg>
        <pc:spChg chg="del">
          <ac:chgData name="Boeijen, Dick" userId="50ae3ac2-b822-480b-8a68-07326cf5e0cf" providerId="ADAL" clId="{713B7B17-D9BF-4D49-B86E-5C74DAF457C5}" dt="2024-04-12T14:56:36.970" v="5432" actId="478"/>
          <ac:spMkLst>
            <pc:docMk/>
            <pc:sldMk cId="3356979719" sldId="1720"/>
            <ac:spMk id="3" creationId="{A7BC8022-0C08-42B7-88B8-EABF0A2BEE64}"/>
          </ac:spMkLst>
        </pc:spChg>
        <pc:spChg chg="add del mod">
          <ac:chgData name="Boeijen, Dick" userId="50ae3ac2-b822-480b-8a68-07326cf5e0cf" providerId="ADAL" clId="{713B7B17-D9BF-4D49-B86E-5C74DAF457C5}" dt="2024-04-12T14:56:40.819" v="5433" actId="478"/>
          <ac:spMkLst>
            <pc:docMk/>
            <pc:sldMk cId="3356979719" sldId="1720"/>
            <ac:spMk id="5" creationId="{5531BF1E-FA83-55DA-946F-23AF24E26DEA}"/>
          </ac:spMkLst>
        </pc:spChg>
        <pc:picChg chg="add mod">
          <ac:chgData name="Boeijen, Dick" userId="50ae3ac2-b822-480b-8a68-07326cf5e0cf" providerId="ADAL" clId="{713B7B17-D9BF-4D49-B86E-5C74DAF457C5}" dt="2024-04-12T14:57:14.850" v="5576" actId="1036"/>
          <ac:picMkLst>
            <pc:docMk/>
            <pc:sldMk cId="3356979719" sldId="1720"/>
            <ac:picMk id="6" creationId="{66DB1348-C6AC-15A8-38C8-3556402DA60D}"/>
          </ac:picMkLst>
        </pc:picChg>
      </pc:sldChg>
      <pc:sldChg chg="addSp delSp modSp add mod">
        <pc:chgData name="Boeijen, Dick" userId="50ae3ac2-b822-480b-8a68-07326cf5e0cf" providerId="ADAL" clId="{713B7B17-D9BF-4D49-B86E-5C74DAF457C5}" dt="2024-04-12T15:48:44.486" v="6220" actId="20577"/>
        <pc:sldMkLst>
          <pc:docMk/>
          <pc:sldMk cId="1654153858" sldId="1721"/>
        </pc:sldMkLst>
        <pc:spChg chg="mod">
          <ac:chgData name="Boeijen, Dick" userId="50ae3ac2-b822-480b-8a68-07326cf5e0cf" providerId="ADAL" clId="{713B7B17-D9BF-4D49-B86E-5C74DAF457C5}" dt="2024-04-12T15:48:44.486" v="6220" actId="20577"/>
          <ac:spMkLst>
            <pc:docMk/>
            <pc:sldMk cId="1654153858" sldId="1721"/>
            <ac:spMk id="2" creationId="{EB34DC17-D475-4F46-88AD-3BB296445374}"/>
          </ac:spMkLst>
        </pc:spChg>
        <pc:spChg chg="del">
          <ac:chgData name="Boeijen, Dick" userId="50ae3ac2-b822-480b-8a68-07326cf5e0cf" providerId="ADAL" clId="{713B7B17-D9BF-4D49-B86E-5C74DAF457C5}" dt="2024-04-12T15:40:14.597" v="5655" actId="478"/>
          <ac:spMkLst>
            <pc:docMk/>
            <pc:sldMk cId="1654153858" sldId="1721"/>
            <ac:spMk id="3" creationId="{A7BC8022-0C08-42B7-88B8-EABF0A2BEE64}"/>
          </ac:spMkLst>
        </pc:spChg>
        <pc:spChg chg="add del mod">
          <ac:chgData name="Boeijen, Dick" userId="50ae3ac2-b822-480b-8a68-07326cf5e0cf" providerId="ADAL" clId="{713B7B17-D9BF-4D49-B86E-5C74DAF457C5}" dt="2024-04-12T15:40:18.865" v="5656" actId="478"/>
          <ac:spMkLst>
            <pc:docMk/>
            <pc:sldMk cId="1654153858" sldId="1721"/>
            <ac:spMk id="5" creationId="{8EDC4D67-07A1-5385-D8F8-D5245D5ABFD8}"/>
          </ac:spMkLst>
        </pc:spChg>
        <pc:spChg chg="add mod ord">
          <ac:chgData name="Boeijen, Dick" userId="50ae3ac2-b822-480b-8a68-07326cf5e0cf" providerId="ADAL" clId="{713B7B17-D9BF-4D49-B86E-5C74DAF457C5}" dt="2024-04-12T15:46:34.233" v="6075" actId="1076"/>
          <ac:spMkLst>
            <pc:docMk/>
            <pc:sldMk cId="1654153858" sldId="1721"/>
            <ac:spMk id="7" creationId="{655138E8-A424-2648-D09B-B98A519A54F3}"/>
          </ac:spMkLst>
        </pc:spChg>
        <pc:spChg chg="add mod">
          <ac:chgData name="Boeijen, Dick" userId="50ae3ac2-b822-480b-8a68-07326cf5e0cf" providerId="ADAL" clId="{713B7B17-D9BF-4D49-B86E-5C74DAF457C5}" dt="2024-04-12T15:46:32.615" v="6074" actId="115"/>
          <ac:spMkLst>
            <pc:docMk/>
            <pc:sldMk cId="1654153858" sldId="1721"/>
            <ac:spMk id="8" creationId="{AAC1B17C-7384-AF1B-21DE-268BC028384F}"/>
          </ac:spMkLst>
        </pc:spChg>
        <pc:spChg chg="add mod">
          <ac:chgData name="Boeijen, Dick" userId="50ae3ac2-b822-480b-8a68-07326cf5e0cf" providerId="ADAL" clId="{713B7B17-D9BF-4D49-B86E-5C74DAF457C5}" dt="2024-04-12T15:47:47.467" v="6102" actId="1036"/>
          <ac:spMkLst>
            <pc:docMk/>
            <pc:sldMk cId="1654153858" sldId="1721"/>
            <ac:spMk id="9" creationId="{8A76AE46-5EBA-C053-CF8B-203183CD333C}"/>
          </ac:spMkLst>
        </pc:spChg>
        <pc:spChg chg="add mod">
          <ac:chgData name="Boeijen, Dick" userId="50ae3ac2-b822-480b-8a68-07326cf5e0cf" providerId="ADAL" clId="{713B7B17-D9BF-4D49-B86E-5C74DAF457C5}" dt="2024-04-12T15:47:58.801" v="6149" actId="20577"/>
          <ac:spMkLst>
            <pc:docMk/>
            <pc:sldMk cId="1654153858" sldId="1721"/>
            <ac:spMk id="10" creationId="{06F1975F-0E88-5958-AAEA-EAEC3D7BCC24}"/>
          </ac:spMkLst>
        </pc:spChg>
        <pc:spChg chg="add mod">
          <ac:chgData name="Boeijen, Dick" userId="50ae3ac2-b822-480b-8a68-07326cf5e0cf" providerId="ADAL" clId="{713B7B17-D9BF-4D49-B86E-5C74DAF457C5}" dt="2024-04-12T15:48:30.918" v="6214" actId="20577"/>
          <ac:spMkLst>
            <pc:docMk/>
            <pc:sldMk cId="1654153858" sldId="1721"/>
            <ac:spMk id="11" creationId="{64A055CE-1A9E-349F-9EBF-C514DDEEEDAD}"/>
          </ac:spMkLst>
        </pc:spChg>
        <pc:picChg chg="add mod">
          <ac:chgData name="Boeijen, Dick" userId="50ae3ac2-b822-480b-8a68-07326cf5e0cf" providerId="ADAL" clId="{713B7B17-D9BF-4D49-B86E-5C74DAF457C5}" dt="2024-04-12T15:42:33.574" v="5874" actId="1038"/>
          <ac:picMkLst>
            <pc:docMk/>
            <pc:sldMk cId="1654153858" sldId="1721"/>
            <ac:picMk id="6" creationId="{E51167B7-32F8-D5DC-B315-2CDF0FE5779F}"/>
          </ac:picMkLst>
        </pc:picChg>
      </pc:sldChg>
      <pc:sldChg chg="addSp delSp modSp add mod">
        <pc:chgData name="Boeijen, Dick" userId="50ae3ac2-b822-480b-8a68-07326cf5e0cf" providerId="ADAL" clId="{713B7B17-D9BF-4D49-B86E-5C74DAF457C5}" dt="2024-04-12T15:50:56.775" v="6373" actId="20577"/>
        <pc:sldMkLst>
          <pc:docMk/>
          <pc:sldMk cId="1423649359" sldId="1722"/>
        </pc:sldMkLst>
        <pc:spChg chg="mod">
          <ac:chgData name="Boeijen, Dick" userId="50ae3ac2-b822-480b-8a68-07326cf5e0cf" providerId="ADAL" clId="{713B7B17-D9BF-4D49-B86E-5C74DAF457C5}" dt="2024-04-12T15:49:08.978" v="6224" actId="20577"/>
          <ac:spMkLst>
            <pc:docMk/>
            <pc:sldMk cId="1423649359" sldId="1722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5:50:56.775" v="6373" actId="20577"/>
          <ac:spMkLst>
            <pc:docMk/>
            <pc:sldMk cId="1423649359" sldId="1722"/>
            <ac:spMk id="8" creationId="{AAC1B17C-7384-AF1B-21DE-268BC028384F}"/>
          </ac:spMkLst>
        </pc:spChg>
        <pc:spChg chg="del">
          <ac:chgData name="Boeijen, Dick" userId="50ae3ac2-b822-480b-8a68-07326cf5e0cf" providerId="ADAL" clId="{713B7B17-D9BF-4D49-B86E-5C74DAF457C5}" dt="2024-04-12T15:49:46.502" v="6227" actId="478"/>
          <ac:spMkLst>
            <pc:docMk/>
            <pc:sldMk cId="1423649359" sldId="1722"/>
            <ac:spMk id="9" creationId="{8A76AE46-5EBA-C053-CF8B-203183CD333C}"/>
          </ac:spMkLst>
        </pc:spChg>
        <pc:spChg chg="del">
          <ac:chgData name="Boeijen, Dick" userId="50ae3ac2-b822-480b-8a68-07326cf5e0cf" providerId="ADAL" clId="{713B7B17-D9BF-4D49-B86E-5C74DAF457C5}" dt="2024-04-12T15:49:46.502" v="6227" actId="478"/>
          <ac:spMkLst>
            <pc:docMk/>
            <pc:sldMk cId="1423649359" sldId="1722"/>
            <ac:spMk id="10" creationId="{06F1975F-0E88-5958-AAEA-EAEC3D7BCC24}"/>
          </ac:spMkLst>
        </pc:spChg>
        <pc:spChg chg="del">
          <ac:chgData name="Boeijen, Dick" userId="50ae3ac2-b822-480b-8a68-07326cf5e0cf" providerId="ADAL" clId="{713B7B17-D9BF-4D49-B86E-5C74DAF457C5}" dt="2024-04-12T15:49:46.502" v="6227" actId="478"/>
          <ac:spMkLst>
            <pc:docMk/>
            <pc:sldMk cId="1423649359" sldId="1722"/>
            <ac:spMk id="11" creationId="{64A055CE-1A9E-349F-9EBF-C514DDEEEDAD}"/>
          </ac:spMkLst>
        </pc:spChg>
        <pc:picChg chg="add mod">
          <ac:chgData name="Boeijen, Dick" userId="50ae3ac2-b822-480b-8a68-07326cf5e0cf" providerId="ADAL" clId="{713B7B17-D9BF-4D49-B86E-5C74DAF457C5}" dt="2024-04-12T15:50:38.924" v="6367" actId="14100"/>
          <ac:picMkLst>
            <pc:docMk/>
            <pc:sldMk cId="1423649359" sldId="1722"/>
            <ac:picMk id="3" creationId="{65513823-9096-276C-4A4C-0C67EF83A4E6}"/>
          </ac:picMkLst>
        </pc:picChg>
        <pc:picChg chg="del">
          <ac:chgData name="Boeijen, Dick" userId="50ae3ac2-b822-480b-8a68-07326cf5e0cf" providerId="ADAL" clId="{713B7B17-D9BF-4D49-B86E-5C74DAF457C5}" dt="2024-04-12T15:49:42.007" v="6226" actId="478"/>
          <ac:picMkLst>
            <pc:docMk/>
            <pc:sldMk cId="1423649359" sldId="1722"/>
            <ac:picMk id="6" creationId="{E51167B7-32F8-D5DC-B315-2CDF0FE5779F}"/>
          </ac:picMkLst>
        </pc:picChg>
      </pc:sldChg>
      <pc:sldChg chg="delSp modSp add mod delAnim modAnim">
        <pc:chgData name="Boeijen, Dick" userId="50ae3ac2-b822-480b-8a68-07326cf5e0cf" providerId="ADAL" clId="{713B7B17-D9BF-4D49-B86E-5C74DAF457C5}" dt="2024-04-12T16:09:30.809" v="6763" actId="1038"/>
        <pc:sldMkLst>
          <pc:docMk/>
          <pc:sldMk cId="2193171466" sldId="1723"/>
        </pc:sldMkLst>
        <pc:spChg chg="mod">
          <ac:chgData name="Boeijen, Dick" userId="50ae3ac2-b822-480b-8a68-07326cf5e0cf" providerId="ADAL" clId="{713B7B17-D9BF-4D49-B86E-5C74DAF457C5}" dt="2024-04-12T15:52:12.473" v="6399" actId="20577"/>
          <ac:spMkLst>
            <pc:docMk/>
            <pc:sldMk cId="2193171466" sldId="1723"/>
            <ac:spMk id="3" creationId="{EB584E39-797F-C5E8-1EC0-A8228218EA93}"/>
          </ac:spMkLst>
        </pc:spChg>
        <pc:spChg chg="mod">
          <ac:chgData name="Boeijen, Dick" userId="50ae3ac2-b822-480b-8a68-07326cf5e0cf" providerId="ADAL" clId="{713B7B17-D9BF-4D49-B86E-5C74DAF457C5}" dt="2024-04-12T16:09:30.809" v="6763" actId="1038"/>
          <ac:spMkLst>
            <pc:docMk/>
            <pc:sldMk cId="2193171466" sldId="1723"/>
            <ac:spMk id="12" creationId="{EC868811-F7B2-4CD4-AE55-1EDAD1511337}"/>
          </ac:spMkLst>
        </pc:spChg>
        <pc:spChg chg="del">
          <ac:chgData name="Boeijen, Dick" userId="50ae3ac2-b822-480b-8a68-07326cf5e0cf" providerId="ADAL" clId="{713B7B17-D9BF-4D49-B86E-5C74DAF457C5}" dt="2024-04-12T15:53:23.286" v="6468" actId="478"/>
          <ac:spMkLst>
            <pc:docMk/>
            <pc:sldMk cId="2193171466" sldId="1723"/>
            <ac:spMk id="13" creationId="{BCD17BAC-AF4E-4B9D-A765-2B7147D77501}"/>
          </ac:spMkLst>
        </pc:spChg>
        <pc:spChg chg="del">
          <ac:chgData name="Boeijen, Dick" userId="50ae3ac2-b822-480b-8a68-07326cf5e0cf" providerId="ADAL" clId="{713B7B17-D9BF-4D49-B86E-5C74DAF457C5}" dt="2024-04-12T15:53:13.424" v="6466" actId="478"/>
          <ac:spMkLst>
            <pc:docMk/>
            <pc:sldMk cId="2193171466" sldId="1723"/>
            <ac:spMk id="14" creationId="{51C724AB-8809-4BB0-8390-8196449AB0D5}"/>
          </ac:spMkLst>
        </pc:spChg>
        <pc:spChg chg="del">
          <ac:chgData name="Boeijen, Dick" userId="50ae3ac2-b822-480b-8a68-07326cf5e0cf" providerId="ADAL" clId="{713B7B17-D9BF-4D49-B86E-5C74DAF457C5}" dt="2024-04-12T15:53:27.848" v="6469" actId="478"/>
          <ac:spMkLst>
            <pc:docMk/>
            <pc:sldMk cId="2193171466" sldId="1723"/>
            <ac:spMk id="15" creationId="{44A700B7-ECBC-4FB7-A04C-DC210808AB09}"/>
          </ac:spMkLst>
        </pc:spChg>
        <pc:spChg chg="del">
          <ac:chgData name="Boeijen, Dick" userId="50ae3ac2-b822-480b-8a68-07326cf5e0cf" providerId="ADAL" clId="{713B7B17-D9BF-4D49-B86E-5C74DAF457C5}" dt="2024-04-12T15:53:18.075" v="6467" actId="478"/>
          <ac:spMkLst>
            <pc:docMk/>
            <pc:sldMk cId="2193171466" sldId="1723"/>
            <ac:spMk id="16" creationId="{D6FB4ADF-F39D-42FF-8F74-3A406413A343}"/>
          </ac:spMkLst>
        </pc:spChg>
        <pc:spChg chg="del">
          <ac:chgData name="Boeijen, Dick" userId="50ae3ac2-b822-480b-8a68-07326cf5e0cf" providerId="ADAL" clId="{713B7B17-D9BF-4D49-B86E-5C74DAF457C5}" dt="2024-04-12T15:53:31.148" v="6470" actId="478"/>
          <ac:spMkLst>
            <pc:docMk/>
            <pc:sldMk cId="2193171466" sldId="1723"/>
            <ac:spMk id="17" creationId="{7D521980-A247-4051-B44F-C414B97CA514}"/>
          </ac:spMkLst>
        </pc:spChg>
        <pc:spChg chg="del">
          <ac:chgData name="Boeijen, Dick" userId="50ae3ac2-b822-480b-8a68-07326cf5e0cf" providerId="ADAL" clId="{713B7B17-D9BF-4D49-B86E-5C74DAF457C5}" dt="2024-04-12T15:53:18.075" v="6467" actId="478"/>
          <ac:spMkLst>
            <pc:docMk/>
            <pc:sldMk cId="2193171466" sldId="1723"/>
            <ac:spMk id="18" creationId="{24E7A174-EBC2-40BE-8C7D-384B5D47CC0E}"/>
          </ac:spMkLst>
        </pc:spChg>
        <pc:spChg chg="del">
          <ac:chgData name="Boeijen, Dick" userId="50ae3ac2-b822-480b-8a68-07326cf5e0cf" providerId="ADAL" clId="{713B7B17-D9BF-4D49-B86E-5C74DAF457C5}" dt="2024-04-12T15:53:35.783" v="6471" actId="478"/>
          <ac:spMkLst>
            <pc:docMk/>
            <pc:sldMk cId="2193171466" sldId="1723"/>
            <ac:spMk id="19" creationId="{2A2FBBDD-1CA9-4667-ABD6-6D196E57D759}"/>
          </ac:spMkLst>
        </pc:spChg>
        <pc:spChg chg="del">
          <ac:chgData name="Boeijen, Dick" userId="50ae3ac2-b822-480b-8a68-07326cf5e0cf" providerId="ADAL" clId="{713B7B17-D9BF-4D49-B86E-5C74DAF457C5}" dt="2024-04-12T15:53:18.075" v="6467" actId="478"/>
          <ac:spMkLst>
            <pc:docMk/>
            <pc:sldMk cId="2193171466" sldId="1723"/>
            <ac:spMk id="20" creationId="{4055B61D-1211-441C-BBAF-CB22F7672C6A}"/>
          </ac:spMkLst>
        </pc:spChg>
        <pc:spChg chg="del">
          <ac:chgData name="Boeijen, Dick" userId="50ae3ac2-b822-480b-8a68-07326cf5e0cf" providerId="ADAL" clId="{713B7B17-D9BF-4D49-B86E-5C74DAF457C5}" dt="2024-04-12T15:53:39.490" v="6472" actId="478"/>
          <ac:spMkLst>
            <pc:docMk/>
            <pc:sldMk cId="2193171466" sldId="1723"/>
            <ac:spMk id="21" creationId="{424EF1EB-A6F4-40B3-946E-695676257026}"/>
          </ac:spMkLst>
        </pc:spChg>
      </pc:sldChg>
      <pc:sldChg chg="delSp new del mod">
        <pc:chgData name="Boeijen, Dick" userId="50ae3ac2-b822-480b-8a68-07326cf5e0cf" providerId="ADAL" clId="{713B7B17-D9BF-4D49-B86E-5C74DAF457C5}" dt="2024-04-12T15:56:42.771" v="6521" actId="47"/>
        <pc:sldMkLst>
          <pc:docMk/>
          <pc:sldMk cId="627054967" sldId="1724"/>
        </pc:sldMkLst>
        <pc:spChg chg="del">
          <ac:chgData name="Boeijen, Dick" userId="50ae3ac2-b822-480b-8a68-07326cf5e0cf" providerId="ADAL" clId="{713B7B17-D9BF-4D49-B86E-5C74DAF457C5}" dt="2024-04-12T15:56:15.186" v="6516" actId="478"/>
          <ac:spMkLst>
            <pc:docMk/>
            <pc:sldMk cId="627054967" sldId="1724"/>
            <ac:spMk id="3" creationId="{7B8DDCDE-BC83-A057-3873-998B79DBAE8E}"/>
          </ac:spMkLst>
        </pc:spChg>
        <pc:picChg chg="del">
          <ac:chgData name="Boeijen, Dick" userId="50ae3ac2-b822-480b-8a68-07326cf5e0cf" providerId="ADAL" clId="{713B7B17-D9BF-4D49-B86E-5C74DAF457C5}" dt="2024-04-12T15:56:37.224" v="6519" actId="21"/>
          <ac:picMkLst>
            <pc:docMk/>
            <pc:sldMk cId="627054967" sldId="1724"/>
            <ac:picMk id="6" creationId="{6C576FA4-D8AF-C6AE-728C-15CC3F251720}"/>
          </ac:picMkLst>
        </pc:picChg>
      </pc:sldChg>
      <pc:sldChg chg="addSp delSp modSp add mod modClrScheme chgLayout">
        <pc:chgData name="Boeijen, Dick" userId="50ae3ac2-b822-480b-8a68-07326cf5e0cf" providerId="ADAL" clId="{713B7B17-D9BF-4D49-B86E-5C74DAF457C5}" dt="2024-04-12T15:57:35.171" v="6602" actId="26606"/>
        <pc:sldMkLst>
          <pc:docMk/>
          <pc:sldMk cId="3233865176" sldId="1725"/>
        </pc:sldMkLst>
        <pc:spChg chg="mod">
          <ac:chgData name="Boeijen, Dick" userId="50ae3ac2-b822-480b-8a68-07326cf5e0cf" providerId="ADAL" clId="{713B7B17-D9BF-4D49-B86E-5C74DAF457C5}" dt="2024-04-12T15:57:35.171" v="6602" actId="26606"/>
          <ac:spMkLst>
            <pc:docMk/>
            <pc:sldMk cId="3233865176" sldId="1725"/>
            <ac:spMk id="2" creationId="{EB34DC17-D475-4F46-88AD-3BB296445374}"/>
          </ac:spMkLst>
        </pc:spChg>
        <pc:spChg chg="add mod modVis">
          <ac:chgData name="Boeijen, Dick" userId="50ae3ac2-b822-480b-8a68-07326cf5e0cf" providerId="ADAL" clId="{713B7B17-D9BF-4D49-B86E-5C74DAF457C5}" dt="2024-04-12T15:57:35.171" v="6602" actId="26606"/>
          <ac:spMkLst>
            <pc:docMk/>
            <pc:sldMk cId="3233865176" sldId="1725"/>
            <ac:spMk id="8" creationId="{D264AFA0-2897-DF5F-3B6E-21350C09D27C}"/>
          </ac:spMkLst>
        </pc:spChg>
        <pc:spChg chg="add del mod">
          <ac:chgData name="Boeijen, Dick" userId="50ae3ac2-b822-480b-8a68-07326cf5e0cf" providerId="ADAL" clId="{713B7B17-D9BF-4D49-B86E-5C74DAF457C5}" dt="2024-04-12T15:57:35.171" v="6602" actId="26606"/>
          <ac:spMkLst>
            <pc:docMk/>
            <pc:sldMk cId="3233865176" sldId="1725"/>
            <ac:spMk id="10" creationId="{C644B006-E078-4BA3-C818-20D192E8C596}"/>
          </ac:spMkLst>
        </pc:spChg>
        <pc:picChg chg="add mod ord">
          <ac:chgData name="Boeijen, Dick" userId="50ae3ac2-b822-480b-8a68-07326cf5e0cf" providerId="ADAL" clId="{713B7B17-D9BF-4D49-B86E-5C74DAF457C5}" dt="2024-04-12T15:57:35.171" v="6602" actId="26606"/>
          <ac:picMkLst>
            <pc:docMk/>
            <pc:sldMk cId="3233865176" sldId="1725"/>
            <ac:picMk id="3" creationId="{93C4E644-503B-B8B0-98CF-7BE88739D887}"/>
          </ac:picMkLst>
        </pc:picChg>
        <pc:picChg chg="del">
          <ac:chgData name="Boeijen, Dick" userId="50ae3ac2-b822-480b-8a68-07326cf5e0cf" providerId="ADAL" clId="{713B7B17-D9BF-4D49-B86E-5C74DAF457C5}" dt="2024-04-12T15:56:32.103" v="6518" actId="478"/>
          <ac:picMkLst>
            <pc:docMk/>
            <pc:sldMk cId="3233865176" sldId="1725"/>
            <ac:picMk id="6" creationId="{66DB1348-C6AC-15A8-38C8-3556402DA60D}"/>
          </ac:picMkLst>
        </pc:picChg>
      </pc:sldChg>
      <pc:sldChg chg="addSp delSp modSp add mod">
        <pc:chgData name="Boeijen, Dick" userId="50ae3ac2-b822-480b-8a68-07326cf5e0cf" providerId="ADAL" clId="{713B7B17-D9BF-4D49-B86E-5C74DAF457C5}" dt="2024-04-12T16:02:18.528" v="6711" actId="1037"/>
        <pc:sldMkLst>
          <pc:docMk/>
          <pc:sldMk cId="3831916483" sldId="1726"/>
        </pc:sldMkLst>
        <pc:spChg chg="mod">
          <ac:chgData name="Boeijen, Dick" userId="50ae3ac2-b822-480b-8a68-07326cf5e0cf" providerId="ADAL" clId="{713B7B17-D9BF-4D49-B86E-5C74DAF457C5}" dt="2024-04-12T16:01:30.250" v="6668" actId="20577"/>
          <ac:spMkLst>
            <pc:docMk/>
            <pc:sldMk cId="3831916483" sldId="1726"/>
            <ac:spMk id="2" creationId="{EB34DC17-D475-4F46-88AD-3BB296445374}"/>
          </ac:spMkLst>
        </pc:spChg>
        <pc:spChg chg="mod">
          <ac:chgData name="Boeijen, Dick" userId="50ae3ac2-b822-480b-8a68-07326cf5e0cf" providerId="ADAL" clId="{713B7B17-D9BF-4D49-B86E-5C74DAF457C5}" dt="2024-04-12T16:01:53.451" v="6669" actId="26606"/>
          <ac:spMkLst>
            <pc:docMk/>
            <pc:sldMk cId="3831916483" sldId="1726"/>
            <ac:spMk id="8" creationId="{D264AFA0-2897-DF5F-3B6E-21350C09D27C}"/>
          </ac:spMkLst>
        </pc:spChg>
        <pc:spChg chg="del">
          <ac:chgData name="Boeijen, Dick" userId="50ae3ac2-b822-480b-8a68-07326cf5e0cf" providerId="ADAL" clId="{713B7B17-D9BF-4D49-B86E-5C74DAF457C5}" dt="2024-04-12T16:01:53.451" v="6669" actId="26606"/>
          <ac:spMkLst>
            <pc:docMk/>
            <pc:sldMk cId="3831916483" sldId="1726"/>
            <ac:spMk id="10" creationId="{C644B006-E078-4BA3-C818-20D192E8C596}"/>
          </ac:spMkLst>
        </pc:spChg>
        <pc:spChg chg="add">
          <ac:chgData name="Boeijen, Dick" userId="50ae3ac2-b822-480b-8a68-07326cf5e0cf" providerId="ADAL" clId="{713B7B17-D9BF-4D49-B86E-5C74DAF457C5}" dt="2024-04-12T16:01:53.451" v="6669" actId="26606"/>
          <ac:spMkLst>
            <pc:docMk/>
            <pc:sldMk cId="3831916483" sldId="1726"/>
            <ac:spMk id="15" creationId="{66B2C012-5F64-457C-757A-D6834ADD0CAA}"/>
          </ac:spMkLst>
        </pc:spChg>
        <pc:picChg chg="del">
          <ac:chgData name="Boeijen, Dick" userId="50ae3ac2-b822-480b-8a68-07326cf5e0cf" providerId="ADAL" clId="{713B7B17-D9BF-4D49-B86E-5C74DAF457C5}" dt="2024-04-12T16:01:05.410" v="6604" actId="478"/>
          <ac:picMkLst>
            <pc:docMk/>
            <pc:sldMk cId="3831916483" sldId="1726"/>
            <ac:picMk id="3" creationId="{93C4E644-503B-B8B0-98CF-7BE88739D887}"/>
          </ac:picMkLst>
        </pc:picChg>
        <pc:picChg chg="mod modCrop">
          <ac:chgData name="Boeijen, Dick" userId="50ae3ac2-b822-480b-8a68-07326cf5e0cf" providerId="ADAL" clId="{713B7B17-D9BF-4D49-B86E-5C74DAF457C5}" dt="2024-04-12T16:02:18.528" v="6711" actId="1037"/>
          <ac:picMkLst>
            <pc:docMk/>
            <pc:sldMk cId="3831916483" sldId="1726"/>
            <ac:picMk id="4" creationId="{405C8729-26EF-5910-F236-A6626EBD21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427A11E-2FD5-4409-83E7-25C96950A8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53F4F3-ED23-429D-9D8B-154A0282B0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B304-0C0E-4265-9E26-A98A549B492D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669D32-EB4D-4167-9155-B2C28FF99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F6EA5-3EBD-4890-97BD-C9C1A67ADF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D54B5-D072-4D93-8D57-996E5FB3DC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7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D8F3E-9887-4952-B60A-3C0C0BC5ADB1}" type="datetimeFigureOut">
              <a:rPr lang="nl-NL" smtClean="0"/>
              <a:t>19-4-2024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561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512888" y="5146675"/>
            <a:ext cx="120999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C60DB-ABB9-4CE8-9A23-A380F5F8E2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37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C60DB-ABB9-4CE8-9A23-A380F5F8E24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52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C60DB-ABB9-4CE8-9A23-A380F5F8E24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55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C60DB-ABB9-4CE8-9A23-A380F5F8E24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98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C60DB-ABB9-4CE8-9A23-A380F5F8E24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96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: met één afgeronde hoek 12">
            <a:extLst>
              <a:ext uri="{FF2B5EF4-FFF2-40B4-BE49-F238E27FC236}">
                <a16:creationId xmlns:a16="http://schemas.microsoft.com/office/drawing/2014/main" id="{68D757C6-87A2-40DC-B34C-840499FA32DD}"/>
              </a:ext>
            </a:extLst>
          </p:cNvPr>
          <p:cNvSpPr/>
          <p:nvPr userDrawn="1"/>
        </p:nvSpPr>
        <p:spPr>
          <a:xfrm flipV="1">
            <a:off x="-1" y="6088145"/>
            <a:ext cx="4860000" cy="1108074"/>
          </a:xfrm>
          <a:prstGeom prst="round1Rect">
            <a:avLst>
              <a:gd name="adj" fmla="val 149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14" name="Rechthoek: met één afgeronde hoek 13">
            <a:extLst>
              <a:ext uri="{FF2B5EF4-FFF2-40B4-BE49-F238E27FC236}">
                <a16:creationId xmlns:a16="http://schemas.microsoft.com/office/drawing/2014/main" id="{2299C2EB-B85C-42D5-8C35-9A9D402EF65A}"/>
              </a:ext>
            </a:extLst>
          </p:cNvPr>
          <p:cNvSpPr/>
          <p:nvPr userDrawn="1"/>
        </p:nvSpPr>
        <p:spPr>
          <a:xfrm flipV="1">
            <a:off x="-96043" y="2552694"/>
            <a:ext cx="18165032" cy="3940127"/>
          </a:xfrm>
          <a:prstGeom prst="round1Rect">
            <a:avLst>
              <a:gd name="adj" fmla="val 12082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2D12ABCD-E133-4ACD-A2E3-512D13A8B8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71" y="2552699"/>
            <a:ext cx="15514714" cy="3514725"/>
          </a:xfrm>
          <a:prstGeom prst="rect">
            <a:avLst/>
          </a:prstGeom>
        </p:spPr>
        <p:txBody>
          <a:bodyPr lIns="0" tIns="180000">
            <a:noAutofit/>
          </a:bodyPr>
          <a:lstStyle>
            <a:lvl1pPr marL="0" indent="0" algn="l">
              <a:lnSpc>
                <a:spcPct val="120000"/>
              </a:lnSpc>
              <a:buNone/>
              <a:defRPr sz="8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Titel over</a:t>
            </a:r>
          </a:p>
          <a:p>
            <a:pPr lvl="0"/>
            <a:r>
              <a:rPr lang="nl-NL"/>
              <a:t>Maximaal twee regels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74FEE123-BFAE-4039-A0B5-5FC706541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339" y="6603593"/>
            <a:ext cx="3458417" cy="46486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Maand jaar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2AE2583-A929-4DCE-B82D-9FF5BC6B7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1481" y="7379542"/>
            <a:ext cx="3557588" cy="2403348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C6CE710-67D0-4192-8FAF-500644722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71" y="8021838"/>
            <a:ext cx="8715055" cy="2601912"/>
          </a:xfrm>
          <a:custGeom>
            <a:avLst/>
            <a:gdLst>
              <a:gd name="connsiteX0" fmla="*/ 0 w 15986740"/>
              <a:gd name="connsiteY0" fmla="*/ 0 h 6993889"/>
              <a:gd name="connsiteX1" fmla="*/ 15986740 w 15986740"/>
              <a:gd name="connsiteY1" fmla="*/ 0 h 6993889"/>
              <a:gd name="connsiteX2" fmla="*/ 15986740 w 15986740"/>
              <a:gd name="connsiteY2" fmla="*/ 6993889 h 6993889"/>
              <a:gd name="connsiteX3" fmla="*/ 0 w 15986740"/>
              <a:gd name="connsiteY3" fmla="*/ 6993889 h 6993889"/>
              <a:gd name="connsiteX4" fmla="*/ 0 w 15986740"/>
              <a:gd name="connsiteY4" fmla="*/ 0 h 69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6740" h="6993889">
                <a:moveTo>
                  <a:pt x="0" y="0"/>
                </a:moveTo>
                <a:lnTo>
                  <a:pt x="15986740" y="0"/>
                </a:lnTo>
                <a:lnTo>
                  <a:pt x="15986740" y="6993889"/>
                </a:lnTo>
                <a:lnTo>
                  <a:pt x="0" y="699388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 marL="12700" indent="0">
              <a:lnSpc>
                <a:spcPct val="100000"/>
              </a:lnSpc>
              <a:spcBef>
                <a:spcPts val="580"/>
              </a:spcBef>
              <a:buNone/>
              <a:tabLst>
                <a:tab pos="3025775" algn="l"/>
              </a:tabLst>
              <a:defRPr sz="2600"/>
            </a:lvl1pPr>
          </a:lstStyle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5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: met één afgeronde hoek 18">
            <a:extLst>
              <a:ext uri="{FF2B5EF4-FFF2-40B4-BE49-F238E27FC236}">
                <a16:creationId xmlns:a16="http://schemas.microsoft.com/office/drawing/2014/main" id="{4954E6A5-511A-46AB-8656-6AE1B8DEE9FD}"/>
              </a:ext>
            </a:extLst>
          </p:cNvPr>
          <p:cNvSpPr/>
          <p:nvPr userDrawn="1"/>
        </p:nvSpPr>
        <p:spPr>
          <a:xfrm flipV="1">
            <a:off x="-2" y="6088145"/>
            <a:ext cx="4860000" cy="1108074"/>
          </a:xfrm>
          <a:prstGeom prst="round1Rect">
            <a:avLst>
              <a:gd name="adj" fmla="val 149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20" name="Rechthoek: met één afgeronde hoek 19">
            <a:extLst>
              <a:ext uri="{FF2B5EF4-FFF2-40B4-BE49-F238E27FC236}">
                <a16:creationId xmlns:a16="http://schemas.microsoft.com/office/drawing/2014/main" id="{F57CDD78-0846-4260-A7B5-C70F36F965E3}"/>
              </a:ext>
            </a:extLst>
          </p:cNvPr>
          <p:cNvSpPr/>
          <p:nvPr userDrawn="1"/>
        </p:nvSpPr>
        <p:spPr>
          <a:xfrm flipV="1">
            <a:off x="-172243" y="2552694"/>
            <a:ext cx="18241232" cy="3940127"/>
          </a:xfrm>
          <a:prstGeom prst="round1Rect">
            <a:avLst>
              <a:gd name="adj" fmla="val 12082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28">
            <a:extLst>
              <a:ext uri="{FF2B5EF4-FFF2-40B4-BE49-F238E27FC236}">
                <a16:creationId xmlns:a16="http://schemas.microsoft.com/office/drawing/2014/main" id="{FAEFF6D9-27A6-4FAB-A078-C4812360B2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871" y="2552699"/>
            <a:ext cx="15514714" cy="3514725"/>
          </a:xfrm>
          <a:prstGeom prst="rect">
            <a:avLst/>
          </a:prstGeom>
        </p:spPr>
        <p:txBody>
          <a:bodyPr lIns="0" tIns="180000">
            <a:noAutofit/>
          </a:bodyPr>
          <a:lstStyle>
            <a:lvl1pPr marL="0" indent="0" algn="l">
              <a:lnSpc>
                <a:spcPct val="120000"/>
              </a:lnSpc>
              <a:buNone/>
              <a:defRPr sz="8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Titel over</a:t>
            </a:r>
          </a:p>
          <a:p>
            <a:pPr lvl="0"/>
            <a:r>
              <a:rPr lang="nl-NL"/>
              <a:t>Maximaal twee regels</a:t>
            </a:r>
          </a:p>
        </p:txBody>
      </p:sp>
      <p:sp>
        <p:nvSpPr>
          <p:cNvPr id="15" name="Tijdelijke aanduiding voor tekst 30">
            <a:extLst>
              <a:ext uri="{FF2B5EF4-FFF2-40B4-BE49-F238E27FC236}">
                <a16:creationId xmlns:a16="http://schemas.microsoft.com/office/drawing/2014/main" id="{D9EE4ADC-9AFF-42CE-A44E-78CFBDB4C8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1339" y="6603593"/>
            <a:ext cx="3001217" cy="46486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nl-NL"/>
              <a:t>Maand jaar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5FCE8E0-B0A9-4DB1-B912-6A4ADA45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1481" y="7379542"/>
            <a:ext cx="3557588" cy="2403348"/>
          </a:xfrm>
          <a:prstGeom prst="rect">
            <a:avLst/>
          </a:prstGeom>
        </p:spPr>
      </p:pic>
      <p:sp>
        <p:nvSpPr>
          <p:cNvPr id="17" name="Tijdelijke aanduiding voor tekst 5">
            <a:extLst>
              <a:ext uri="{FF2B5EF4-FFF2-40B4-BE49-F238E27FC236}">
                <a16:creationId xmlns:a16="http://schemas.microsoft.com/office/drawing/2014/main" id="{FA931A72-861B-457B-9D9C-0F0F2D1CD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5871" y="8021838"/>
            <a:ext cx="8715055" cy="2601912"/>
          </a:xfrm>
          <a:custGeom>
            <a:avLst/>
            <a:gdLst>
              <a:gd name="connsiteX0" fmla="*/ 0 w 15986740"/>
              <a:gd name="connsiteY0" fmla="*/ 0 h 6993889"/>
              <a:gd name="connsiteX1" fmla="*/ 15986740 w 15986740"/>
              <a:gd name="connsiteY1" fmla="*/ 0 h 6993889"/>
              <a:gd name="connsiteX2" fmla="*/ 15986740 w 15986740"/>
              <a:gd name="connsiteY2" fmla="*/ 6993889 h 6993889"/>
              <a:gd name="connsiteX3" fmla="*/ 0 w 15986740"/>
              <a:gd name="connsiteY3" fmla="*/ 6993889 h 6993889"/>
              <a:gd name="connsiteX4" fmla="*/ 0 w 15986740"/>
              <a:gd name="connsiteY4" fmla="*/ 0 h 69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6740" h="6993889">
                <a:moveTo>
                  <a:pt x="0" y="0"/>
                </a:moveTo>
                <a:lnTo>
                  <a:pt x="15986740" y="0"/>
                </a:lnTo>
                <a:lnTo>
                  <a:pt x="15986740" y="6993889"/>
                </a:lnTo>
                <a:lnTo>
                  <a:pt x="0" y="699388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 marL="12700" indent="0">
              <a:lnSpc>
                <a:spcPct val="100000"/>
              </a:lnSpc>
              <a:spcBef>
                <a:spcPts val="580"/>
              </a:spcBef>
              <a:buNone/>
              <a:tabLst>
                <a:tab pos="3025775" algn="l"/>
              </a:tabLst>
              <a:defRPr sz="2600"/>
            </a:lvl1pPr>
          </a:lstStyle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  <a:p>
            <a:pPr marL="12700">
              <a:spcBef>
                <a:spcPts val="580"/>
              </a:spcBef>
              <a:tabLst>
                <a:tab pos="3025775" algn="l"/>
              </a:tabLst>
            </a:pPr>
            <a:r>
              <a:rPr lang="en-US" b="0" kern="0" spc="10" err="1">
                <a:solidFill>
                  <a:srgbClr val="2B3484"/>
                </a:solidFill>
                <a:cs typeface="Calibri"/>
              </a:rPr>
              <a:t>Voornaam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 spc="10" err="1">
                <a:solidFill>
                  <a:srgbClr val="2B3484"/>
                </a:solidFill>
                <a:cs typeface="Calibri"/>
              </a:rPr>
              <a:t>Achternaam</a:t>
            </a:r>
            <a:r>
              <a:rPr lang="en-US" b="0" kern="0" spc="10">
                <a:solidFill>
                  <a:srgbClr val="2B3484"/>
                </a:solidFill>
                <a:cs typeface="Calibri"/>
              </a:rPr>
              <a:t> </a:t>
            </a:r>
            <a:r>
              <a:rPr lang="en-US" b="0" kern="0">
                <a:solidFill>
                  <a:srgbClr val="8DC63F"/>
                </a:solidFill>
                <a:cs typeface="Calibri"/>
              </a:rPr>
              <a:t>– </a:t>
            </a:r>
            <a:r>
              <a:rPr lang="en-US" b="0" kern="0" spc="75" err="1">
                <a:solidFill>
                  <a:srgbClr val="018240"/>
                </a:solidFill>
                <a:cs typeface="Calibri"/>
              </a:rPr>
              <a:t>Functie</a:t>
            </a:r>
            <a:endParaRPr lang="en-US" b="0" kern="0" spc="75">
              <a:solidFill>
                <a:srgbClr val="018240"/>
              </a:solidFill>
              <a:cs typeface="Calibri"/>
            </a:endParaRPr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2BBDBEB4-4CF8-48E9-8B9A-578E823346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39848"/>
            <a:ext cx="18068989" cy="1212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Afbeelding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3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belding met beschrij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F22DB4-B2EC-4681-A05D-B4886971B1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9010313" cy="10693400"/>
          </a:xfrm>
          <a:custGeom>
            <a:avLst/>
            <a:gdLst>
              <a:gd name="connsiteX0" fmla="*/ 0 w 15986740"/>
              <a:gd name="connsiteY0" fmla="*/ 0 h 6993889"/>
              <a:gd name="connsiteX1" fmla="*/ 15986740 w 15986740"/>
              <a:gd name="connsiteY1" fmla="*/ 0 h 6993889"/>
              <a:gd name="connsiteX2" fmla="*/ 15986740 w 15986740"/>
              <a:gd name="connsiteY2" fmla="*/ 6993889 h 6993889"/>
              <a:gd name="connsiteX3" fmla="*/ 0 w 15986740"/>
              <a:gd name="connsiteY3" fmla="*/ 6993889 h 6993889"/>
              <a:gd name="connsiteX4" fmla="*/ 0 w 15986740"/>
              <a:gd name="connsiteY4" fmla="*/ 0 h 69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6740" h="6993889">
                <a:moveTo>
                  <a:pt x="0" y="0"/>
                </a:moveTo>
                <a:lnTo>
                  <a:pt x="15986740" y="0"/>
                </a:lnTo>
                <a:lnTo>
                  <a:pt x="15986740" y="6993889"/>
                </a:lnTo>
                <a:lnTo>
                  <a:pt x="0" y="6993889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6289E72D-7274-4364-866E-6104D088B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84222" y="283632"/>
            <a:ext cx="2810595" cy="1219200"/>
          </a:xfrm>
          <a:custGeom>
            <a:avLst/>
            <a:gdLst>
              <a:gd name="connsiteX0" fmla="*/ 0 w 15986740"/>
              <a:gd name="connsiteY0" fmla="*/ 0 h 6993889"/>
              <a:gd name="connsiteX1" fmla="*/ 15986740 w 15986740"/>
              <a:gd name="connsiteY1" fmla="*/ 0 h 6993889"/>
              <a:gd name="connsiteX2" fmla="*/ 15986740 w 15986740"/>
              <a:gd name="connsiteY2" fmla="*/ 6993889 h 6993889"/>
              <a:gd name="connsiteX3" fmla="*/ 0 w 15986740"/>
              <a:gd name="connsiteY3" fmla="*/ 6993889 h 6993889"/>
              <a:gd name="connsiteX4" fmla="*/ 0 w 15986740"/>
              <a:gd name="connsiteY4" fmla="*/ 0 h 69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6740" h="6993889">
                <a:moveTo>
                  <a:pt x="0" y="0"/>
                </a:moveTo>
                <a:lnTo>
                  <a:pt x="15986740" y="0"/>
                </a:lnTo>
                <a:lnTo>
                  <a:pt x="15986740" y="6993889"/>
                </a:lnTo>
                <a:lnTo>
                  <a:pt x="0" y="699388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buNone/>
              <a:defRPr lang="nl-NL" sz="2100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Bijschrift foto over</a:t>
            </a:r>
          </a:p>
          <a:p>
            <a:r>
              <a:rPr lang="nl-NL"/>
              <a:t>maximaal 2 regels</a:t>
            </a:r>
          </a:p>
        </p:txBody>
      </p:sp>
    </p:spTree>
    <p:extLst>
      <p:ext uri="{BB962C8B-B14F-4D97-AF65-F5344CB8AC3E}">
        <p14:creationId xmlns:p14="http://schemas.microsoft.com/office/powerpoint/2010/main" val="337051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oud van twee kolommen zonder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8">
            <a:extLst>
              <a:ext uri="{FF2B5EF4-FFF2-40B4-BE49-F238E27FC236}">
                <a16:creationId xmlns:a16="http://schemas.microsoft.com/office/drawing/2014/main" id="{DF192B97-F79D-4748-AD14-BBCA0C157DE0}"/>
              </a:ext>
            </a:extLst>
          </p:cNvPr>
          <p:cNvSpPr/>
          <p:nvPr userDrawn="1"/>
        </p:nvSpPr>
        <p:spPr>
          <a:xfrm>
            <a:off x="-8" y="-17780"/>
            <a:ext cx="18068991" cy="1960321"/>
          </a:xfrm>
          <a:custGeom>
            <a:avLst/>
            <a:gdLst>
              <a:gd name="connsiteX0" fmla="*/ 14376247 w 14376730"/>
              <a:gd name="connsiteY0" fmla="*/ 0 h 1960321"/>
              <a:gd name="connsiteX1" fmla="*/ 14376730 w 14376730"/>
              <a:gd name="connsiteY1" fmla="*/ 1707184 h 1960321"/>
              <a:gd name="connsiteX2" fmla="*/ 14372651 w 14376730"/>
              <a:gd name="connsiteY2" fmla="*/ 1752705 h 1960321"/>
              <a:gd name="connsiteX3" fmla="*/ 14360890 w 14376730"/>
              <a:gd name="connsiteY3" fmla="*/ 1795542 h 1960321"/>
              <a:gd name="connsiteX4" fmla="*/ 14342164 w 14376730"/>
              <a:gd name="connsiteY4" fmla="*/ 1834980 h 1960321"/>
              <a:gd name="connsiteX5" fmla="*/ 14317185 w 14376730"/>
              <a:gd name="connsiteY5" fmla="*/ 1870307 h 1960321"/>
              <a:gd name="connsiteX6" fmla="*/ 14286669 w 14376730"/>
              <a:gd name="connsiteY6" fmla="*/ 1900811 h 1960321"/>
              <a:gd name="connsiteX7" fmla="*/ 14251331 w 14376730"/>
              <a:gd name="connsiteY7" fmla="*/ 1925777 h 1960321"/>
              <a:gd name="connsiteX8" fmla="*/ 14211885 w 14376730"/>
              <a:gd name="connsiteY8" fmla="*/ 1944492 h 1960321"/>
              <a:gd name="connsiteX9" fmla="*/ 14169046 w 14376730"/>
              <a:gd name="connsiteY9" fmla="*/ 1956245 h 1960321"/>
              <a:gd name="connsiteX10" fmla="*/ 14123530 w 14376730"/>
              <a:gd name="connsiteY10" fmla="*/ 1960321 h 1960321"/>
              <a:gd name="connsiteX11" fmla="*/ 0 w 14376730"/>
              <a:gd name="connsiteY11" fmla="*/ 1960321 h 19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6730" h="1960321">
                <a:moveTo>
                  <a:pt x="14376247" y="0"/>
                </a:moveTo>
                <a:lnTo>
                  <a:pt x="14376730" y="1707184"/>
                </a:lnTo>
                <a:lnTo>
                  <a:pt x="14372651" y="1752705"/>
                </a:lnTo>
                <a:lnTo>
                  <a:pt x="14360890" y="1795542"/>
                </a:lnTo>
                <a:lnTo>
                  <a:pt x="14342164" y="1834980"/>
                </a:lnTo>
                <a:lnTo>
                  <a:pt x="14317185" y="1870307"/>
                </a:lnTo>
                <a:lnTo>
                  <a:pt x="14286669" y="1900811"/>
                </a:lnTo>
                <a:lnTo>
                  <a:pt x="14251331" y="1925777"/>
                </a:lnTo>
                <a:lnTo>
                  <a:pt x="14211885" y="1944492"/>
                </a:lnTo>
                <a:lnTo>
                  <a:pt x="14169046" y="1956245"/>
                </a:lnTo>
                <a:lnTo>
                  <a:pt x="14123530" y="1960321"/>
                </a:lnTo>
                <a:lnTo>
                  <a:pt x="0" y="1960321"/>
                </a:lnTo>
              </a:path>
            </a:pathLst>
          </a:custGeom>
          <a:ln w="1270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Tijdelijke aanduiding voor titel 8">
            <a:extLst>
              <a:ext uri="{FF2B5EF4-FFF2-40B4-BE49-F238E27FC236}">
                <a16:creationId xmlns:a16="http://schemas.microsoft.com/office/drawing/2014/main" id="{2FA30989-01CC-4CC6-BBDA-774CF815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16" y="1"/>
            <a:ext cx="16717439" cy="194254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2BB6A5A-B1B5-43F8-9DBE-58016B021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33623" y="9783656"/>
            <a:ext cx="964406" cy="651510"/>
          </a:xfrm>
          <a:prstGeom prst="rect">
            <a:avLst/>
          </a:prstGeom>
        </p:spPr>
      </p:pic>
      <p:sp>
        <p:nvSpPr>
          <p:cNvPr id="16" name="Tijdelijke aanduiding voor dianummer 4">
            <a:extLst>
              <a:ext uri="{FF2B5EF4-FFF2-40B4-BE49-F238E27FC236}">
                <a16:creationId xmlns:a16="http://schemas.microsoft.com/office/drawing/2014/main" id="{8EE6FA25-857E-48C5-A9ED-31C9815A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823" y="10034588"/>
            <a:ext cx="761152" cy="569912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222C9AF7-B256-498E-B185-15EEC9EF5E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ijdelijke aanduiding voor voettekst 10">
            <a:extLst>
              <a:ext uri="{FF2B5EF4-FFF2-40B4-BE49-F238E27FC236}">
                <a16:creationId xmlns:a16="http://schemas.microsoft.com/office/drawing/2014/main" id="{1D82CA08-CCB7-4E37-B1F6-910B58C19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7157" y="10034588"/>
            <a:ext cx="751793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>
              <a:solidFill>
                <a:schemeClr val="accent4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AAB7AB9-8AF5-488D-BF8C-A6DE386E039C}"/>
              </a:ext>
            </a:extLst>
          </p:cNvPr>
          <p:cNvSpPr txBox="1"/>
          <p:nvPr userDrawn="1"/>
        </p:nvSpPr>
        <p:spPr>
          <a:xfrm>
            <a:off x="1267092" y="10116116"/>
            <a:ext cx="1436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800">
                <a:solidFill>
                  <a:srgbClr val="95C11F"/>
                </a:solidFill>
              </a:rPr>
              <a:t>|</a:t>
            </a:r>
            <a:endParaRPr lang="nl-NL" sz="1800"/>
          </a:p>
        </p:txBody>
      </p:sp>
      <p:sp>
        <p:nvSpPr>
          <p:cNvPr id="26" name="Tijdelijke aanduiding voor inhoud 25">
            <a:extLst>
              <a:ext uri="{FF2B5EF4-FFF2-40B4-BE49-F238E27FC236}">
                <a16:creationId xmlns:a16="http://schemas.microsoft.com/office/drawing/2014/main" id="{0B7F821D-D9A7-4DBB-9669-4A366E2D22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86400" y="2221200"/>
            <a:ext cx="17082450" cy="6993890"/>
          </a:xfrm>
          <a:custGeom>
            <a:avLst/>
            <a:gdLst>
              <a:gd name="connsiteX0" fmla="*/ 0 w 17082450"/>
              <a:gd name="connsiteY0" fmla="*/ 0 h 6993890"/>
              <a:gd name="connsiteX1" fmla="*/ 8793538 w 17082450"/>
              <a:gd name="connsiteY1" fmla="*/ 0 h 6993890"/>
              <a:gd name="connsiteX2" fmla="*/ 16167816 w 17082450"/>
              <a:gd name="connsiteY2" fmla="*/ 0 h 6993890"/>
              <a:gd name="connsiteX3" fmla="*/ 17081954 w 17082450"/>
              <a:gd name="connsiteY3" fmla="*/ 0 h 6993890"/>
              <a:gd name="connsiteX4" fmla="*/ 17081954 w 17082450"/>
              <a:gd name="connsiteY4" fmla="*/ 2 h 6993890"/>
              <a:gd name="connsiteX5" fmla="*/ 17082450 w 17082450"/>
              <a:gd name="connsiteY5" fmla="*/ 2 h 6993890"/>
              <a:gd name="connsiteX6" fmla="*/ 17082450 w 17082450"/>
              <a:gd name="connsiteY6" fmla="*/ 283552 h 6993890"/>
              <a:gd name="connsiteX7" fmla="*/ 17082450 w 17082450"/>
              <a:gd name="connsiteY7" fmla="*/ 1066802 h 6993890"/>
              <a:gd name="connsiteX8" fmla="*/ 17082450 w 17082450"/>
              <a:gd name="connsiteY8" fmla="*/ 6446820 h 6993890"/>
              <a:gd name="connsiteX9" fmla="*/ 17082428 w 17082450"/>
              <a:gd name="connsiteY9" fmla="*/ 6446927 h 6993890"/>
              <a:gd name="connsiteX10" fmla="*/ 17082450 w 17082450"/>
              <a:gd name="connsiteY10" fmla="*/ 6740220 h 6993890"/>
              <a:gd name="connsiteX11" fmla="*/ 17077326 w 17082450"/>
              <a:gd name="connsiteY11" fmla="*/ 6785724 h 6993890"/>
              <a:gd name="connsiteX12" fmla="*/ 17062550 w 17082450"/>
              <a:gd name="connsiteY12" fmla="*/ 6828552 h 6993890"/>
              <a:gd name="connsiteX13" fmla="*/ 17039022 w 17082450"/>
              <a:gd name="connsiteY13" fmla="*/ 6867987 h 6993890"/>
              <a:gd name="connsiteX14" fmla="*/ 17007638 w 17082450"/>
              <a:gd name="connsiteY14" fmla="*/ 6903317 h 6993890"/>
              <a:gd name="connsiteX15" fmla="*/ 16969296 w 17082450"/>
              <a:gd name="connsiteY15" fmla="*/ 6933825 h 6993890"/>
              <a:gd name="connsiteX16" fmla="*/ 16924894 w 17082450"/>
              <a:gd name="connsiteY16" fmla="*/ 6958798 h 6993890"/>
              <a:gd name="connsiteX17" fmla="*/ 16875326 w 17082450"/>
              <a:gd name="connsiteY17" fmla="*/ 6977521 h 6993890"/>
              <a:gd name="connsiteX18" fmla="*/ 16821490 w 17082450"/>
              <a:gd name="connsiteY18" fmla="*/ 6989278 h 6993890"/>
              <a:gd name="connsiteX19" fmla="*/ 16764288 w 17082450"/>
              <a:gd name="connsiteY19" fmla="*/ 6993356 h 6993890"/>
              <a:gd name="connsiteX20" fmla="*/ 15986740 w 17082450"/>
              <a:gd name="connsiteY20" fmla="*/ 6993356 h 6993890"/>
              <a:gd name="connsiteX21" fmla="*/ 15986740 w 17082450"/>
              <a:gd name="connsiteY21" fmla="*/ 6993890 h 6993890"/>
              <a:gd name="connsiteX22" fmla="*/ 1 w 17082450"/>
              <a:gd name="connsiteY22" fmla="*/ 6993890 h 6993890"/>
              <a:gd name="connsiteX23" fmla="*/ 1 w 17082450"/>
              <a:gd name="connsiteY23" fmla="*/ 6993356 h 6993890"/>
              <a:gd name="connsiteX24" fmla="*/ 0 w 17082450"/>
              <a:gd name="connsiteY24" fmla="*/ 6993356 h 69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082450" h="6993890">
                <a:moveTo>
                  <a:pt x="0" y="0"/>
                </a:moveTo>
                <a:lnTo>
                  <a:pt x="8793538" y="0"/>
                </a:lnTo>
                <a:lnTo>
                  <a:pt x="16167816" y="0"/>
                </a:lnTo>
                <a:lnTo>
                  <a:pt x="17081954" y="0"/>
                </a:lnTo>
                <a:lnTo>
                  <a:pt x="17081954" y="2"/>
                </a:lnTo>
                <a:lnTo>
                  <a:pt x="17082450" y="2"/>
                </a:lnTo>
                <a:lnTo>
                  <a:pt x="17082450" y="283552"/>
                </a:lnTo>
                <a:lnTo>
                  <a:pt x="17082450" y="1066802"/>
                </a:lnTo>
                <a:lnTo>
                  <a:pt x="17082450" y="6446820"/>
                </a:lnTo>
                <a:lnTo>
                  <a:pt x="17082428" y="6446927"/>
                </a:lnTo>
                <a:lnTo>
                  <a:pt x="17082450" y="6740220"/>
                </a:lnTo>
                <a:lnTo>
                  <a:pt x="17077326" y="6785724"/>
                </a:lnTo>
                <a:lnTo>
                  <a:pt x="17062550" y="6828552"/>
                </a:lnTo>
                <a:lnTo>
                  <a:pt x="17039022" y="6867987"/>
                </a:lnTo>
                <a:lnTo>
                  <a:pt x="17007638" y="6903317"/>
                </a:lnTo>
                <a:lnTo>
                  <a:pt x="16969296" y="6933825"/>
                </a:lnTo>
                <a:lnTo>
                  <a:pt x="16924894" y="6958798"/>
                </a:lnTo>
                <a:lnTo>
                  <a:pt x="16875326" y="6977521"/>
                </a:lnTo>
                <a:lnTo>
                  <a:pt x="16821490" y="6989278"/>
                </a:lnTo>
                <a:lnTo>
                  <a:pt x="16764288" y="6993356"/>
                </a:lnTo>
                <a:lnTo>
                  <a:pt x="15986740" y="6993356"/>
                </a:lnTo>
                <a:lnTo>
                  <a:pt x="15986740" y="6993890"/>
                </a:lnTo>
                <a:lnTo>
                  <a:pt x="1" y="6993890"/>
                </a:lnTo>
                <a:lnTo>
                  <a:pt x="1" y="6993356"/>
                </a:lnTo>
                <a:lnTo>
                  <a:pt x="0" y="6993356"/>
                </a:lnTo>
                <a:close/>
              </a:path>
            </a:pathLst>
          </a:custGeom>
          <a:noFill/>
        </p:spPr>
        <p:txBody>
          <a:bodyPr wrap="square" lIns="0" tIns="0" rIns="288000" bIns="144000">
            <a:noAutofit/>
          </a:bodyPr>
          <a:lstStyle>
            <a:lvl1pPr marL="368300" marR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 sz="3500" baseline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marR="0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 sz="2800" baseline="0"/>
            </a:lvl2pPr>
            <a:lvl3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 sz="2200" baseline="0"/>
            </a:lvl3pPr>
            <a:lvl4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4pPr>
            <a:lvl5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5pPr>
          </a:lstStyle>
          <a:p>
            <a:pPr marL="368300" marR="0" lvl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5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Tekststijl van het model bewerken</a:t>
            </a:r>
          </a:p>
          <a:p>
            <a:pPr marL="342900" marR="0" lvl="1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Tweede niveau</a:t>
            </a:r>
          </a:p>
          <a:p>
            <a:pPr marL="623888" marR="0" lvl="2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Derde niveau</a:t>
            </a:r>
          </a:p>
          <a:p>
            <a:pPr marL="623888" marR="0" lvl="3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Vierde niveau</a:t>
            </a:r>
          </a:p>
          <a:p>
            <a:pPr marL="623888" marR="0" lvl="4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670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van twee kolommen zonder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8">
            <a:extLst>
              <a:ext uri="{FF2B5EF4-FFF2-40B4-BE49-F238E27FC236}">
                <a16:creationId xmlns:a16="http://schemas.microsoft.com/office/drawing/2014/main" id="{253CB45D-4AAC-45EF-BFD1-31BB2C825E97}"/>
              </a:ext>
            </a:extLst>
          </p:cNvPr>
          <p:cNvSpPr/>
          <p:nvPr userDrawn="1"/>
        </p:nvSpPr>
        <p:spPr>
          <a:xfrm>
            <a:off x="-8" y="-17780"/>
            <a:ext cx="18068991" cy="1960321"/>
          </a:xfrm>
          <a:custGeom>
            <a:avLst/>
            <a:gdLst>
              <a:gd name="connsiteX0" fmla="*/ 14376247 w 14376730"/>
              <a:gd name="connsiteY0" fmla="*/ 0 h 1960321"/>
              <a:gd name="connsiteX1" fmla="*/ 14376730 w 14376730"/>
              <a:gd name="connsiteY1" fmla="*/ 1707184 h 1960321"/>
              <a:gd name="connsiteX2" fmla="*/ 14372651 w 14376730"/>
              <a:gd name="connsiteY2" fmla="*/ 1752705 h 1960321"/>
              <a:gd name="connsiteX3" fmla="*/ 14360890 w 14376730"/>
              <a:gd name="connsiteY3" fmla="*/ 1795542 h 1960321"/>
              <a:gd name="connsiteX4" fmla="*/ 14342164 w 14376730"/>
              <a:gd name="connsiteY4" fmla="*/ 1834980 h 1960321"/>
              <a:gd name="connsiteX5" fmla="*/ 14317185 w 14376730"/>
              <a:gd name="connsiteY5" fmla="*/ 1870307 h 1960321"/>
              <a:gd name="connsiteX6" fmla="*/ 14286669 w 14376730"/>
              <a:gd name="connsiteY6" fmla="*/ 1900811 h 1960321"/>
              <a:gd name="connsiteX7" fmla="*/ 14251331 w 14376730"/>
              <a:gd name="connsiteY7" fmla="*/ 1925777 h 1960321"/>
              <a:gd name="connsiteX8" fmla="*/ 14211885 w 14376730"/>
              <a:gd name="connsiteY8" fmla="*/ 1944492 h 1960321"/>
              <a:gd name="connsiteX9" fmla="*/ 14169046 w 14376730"/>
              <a:gd name="connsiteY9" fmla="*/ 1956245 h 1960321"/>
              <a:gd name="connsiteX10" fmla="*/ 14123530 w 14376730"/>
              <a:gd name="connsiteY10" fmla="*/ 1960321 h 1960321"/>
              <a:gd name="connsiteX11" fmla="*/ 0 w 14376730"/>
              <a:gd name="connsiteY11" fmla="*/ 1960321 h 19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6730" h="1960321">
                <a:moveTo>
                  <a:pt x="14376247" y="0"/>
                </a:moveTo>
                <a:lnTo>
                  <a:pt x="14376730" y="1707184"/>
                </a:lnTo>
                <a:lnTo>
                  <a:pt x="14372651" y="1752705"/>
                </a:lnTo>
                <a:lnTo>
                  <a:pt x="14360890" y="1795542"/>
                </a:lnTo>
                <a:lnTo>
                  <a:pt x="14342164" y="1834980"/>
                </a:lnTo>
                <a:lnTo>
                  <a:pt x="14317185" y="1870307"/>
                </a:lnTo>
                <a:lnTo>
                  <a:pt x="14286669" y="1900811"/>
                </a:lnTo>
                <a:lnTo>
                  <a:pt x="14251331" y="1925777"/>
                </a:lnTo>
                <a:lnTo>
                  <a:pt x="14211885" y="1944492"/>
                </a:lnTo>
                <a:lnTo>
                  <a:pt x="14169046" y="1956245"/>
                </a:lnTo>
                <a:lnTo>
                  <a:pt x="14123530" y="1960321"/>
                </a:lnTo>
                <a:lnTo>
                  <a:pt x="0" y="1960321"/>
                </a:lnTo>
              </a:path>
            </a:pathLst>
          </a:custGeom>
          <a:ln w="1270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ijdelijke aanduiding voor titel 8">
            <a:extLst>
              <a:ext uri="{FF2B5EF4-FFF2-40B4-BE49-F238E27FC236}">
                <a16:creationId xmlns:a16="http://schemas.microsoft.com/office/drawing/2014/main" id="{F4B02A68-07FA-4AD8-BF9B-EE2CC77F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16" y="1"/>
            <a:ext cx="16717439" cy="194254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A5A366B-BA6D-4DA6-A57E-B889C901C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33623" y="9783656"/>
            <a:ext cx="964406" cy="651510"/>
          </a:xfrm>
          <a:prstGeom prst="rect">
            <a:avLst/>
          </a:prstGeom>
        </p:spPr>
      </p:pic>
      <p:sp>
        <p:nvSpPr>
          <p:cNvPr id="23" name="Tijdelijke aanduiding voor dianummer 4">
            <a:extLst>
              <a:ext uri="{FF2B5EF4-FFF2-40B4-BE49-F238E27FC236}">
                <a16:creationId xmlns:a16="http://schemas.microsoft.com/office/drawing/2014/main" id="{4007855E-89B0-45AC-A531-AC1E5580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823" y="10034588"/>
            <a:ext cx="761152" cy="569912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222C9AF7-B256-498E-B185-15EEC9EF5E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ijdelijke aanduiding voor voettekst 10">
            <a:extLst>
              <a:ext uri="{FF2B5EF4-FFF2-40B4-BE49-F238E27FC236}">
                <a16:creationId xmlns:a16="http://schemas.microsoft.com/office/drawing/2014/main" id="{5F4566F5-A8CD-4A43-B7FB-687D712D3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7157" y="10034588"/>
            <a:ext cx="751793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>
              <a:solidFill>
                <a:schemeClr val="accent4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40AD8DB-E0F6-425B-ACFD-D44D2BB15665}"/>
              </a:ext>
            </a:extLst>
          </p:cNvPr>
          <p:cNvSpPr txBox="1"/>
          <p:nvPr userDrawn="1"/>
        </p:nvSpPr>
        <p:spPr>
          <a:xfrm>
            <a:off x="1267092" y="10116116"/>
            <a:ext cx="1436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800">
                <a:solidFill>
                  <a:srgbClr val="95C11F"/>
                </a:solidFill>
              </a:rPr>
              <a:t>|</a:t>
            </a:r>
            <a:endParaRPr lang="nl-NL" sz="180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624745-E288-4986-8D76-231AC5D13D02}"/>
              </a:ext>
            </a:extLst>
          </p:cNvPr>
          <p:cNvCxnSpPr>
            <a:cxnSpLocks/>
          </p:cNvCxnSpPr>
          <p:nvPr userDrawn="1"/>
        </p:nvCxnSpPr>
        <p:spPr>
          <a:xfrm>
            <a:off x="9528976" y="2908300"/>
            <a:ext cx="1" cy="6324600"/>
          </a:xfrm>
          <a:prstGeom prst="line">
            <a:avLst/>
          </a:prstGeom>
          <a:ln w="571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jdelijke aanduiding voor inhoud 25">
            <a:extLst>
              <a:ext uri="{FF2B5EF4-FFF2-40B4-BE49-F238E27FC236}">
                <a16:creationId xmlns:a16="http://schemas.microsoft.com/office/drawing/2014/main" id="{07EE47B2-6DD6-4BC5-9815-0F11A4246C3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5836" y="2221200"/>
            <a:ext cx="8539199" cy="7009663"/>
          </a:xfrm>
          <a:custGeom>
            <a:avLst/>
            <a:gdLst>
              <a:gd name="connsiteX0" fmla="*/ 0 w 8539199"/>
              <a:gd name="connsiteY0" fmla="*/ 0 h 7009663"/>
              <a:gd name="connsiteX1" fmla="*/ 8539199 w 8539199"/>
              <a:gd name="connsiteY1" fmla="*/ 0 h 7009663"/>
              <a:gd name="connsiteX2" fmla="*/ 8539199 w 8539199"/>
              <a:gd name="connsiteY2" fmla="*/ 278659 h 7009663"/>
              <a:gd name="connsiteX3" fmla="*/ 8539199 w 8539199"/>
              <a:gd name="connsiteY3" fmla="*/ 6726552 h 7009663"/>
              <a:gd name="connsiteX4" fmla="*/ 8539199 w 8539199"/>
              <a:gd name="connsiteY4" fmla="*/ 7005212 h 7009663"/>
              <a:gd name="connsiteX5" fmla="*/ 7891172 w 8539199"/>
              <a:gd name="connsiteY5" fmla="*/ 7005212 h 7009663"/>
              <a:gd name="connsiteX6" fmla="*/ 7891172 w 8539199"/>
              <a:gd name="connsiteY6" fmla="*/ 7009663 h 7009663"/>
              <a:gd name="connsiteX7" fmla="*/ 469 w 8539199"/>
              <a:gd name="connsiteY7" fmla="*/ 7009663 h 7009663"/>
              <a:gd name="connsiteX8" fmla="*/ 469 w 8539199"/>
              <a:gd name="connsiteY8" fmla="*/ 7005212 h 7009663"/>
              <a:gd name="connsiteX9" fmla="*/ 0 w 8539199"/>
              <a:gd name="connsiteY9" fmla="*/ 7005212 h 7009663"/>
              <a:gd name="connsiteX10" fmla="*/ 0 w 8539199"/>
              <a:gd name="connsiteY10" fmla="*/ 6726552 h 7009663"/>
              <a:gd name="connsiteX11" fmla="*/ 0 w 8539199"/>
              <a:gd name="connsiteY11" fmla="*/ 278659 h 700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9199" h="7009663">
                <a:moveTo>
                  <a:pt x="0" y="0"/>
                </a:moveTo>
                <a:lnTo>
                  <a:pt x="8539199" y="0"/>
                </a:lnTo>
                <a:lnTo>
                  <a:pt x="8539199" y="278659"/>
                </a:lnTo>
                <a:lnTo>
                  <a:pt x="8539199" y="6726552"/>
                </a:lnTo>
                <a:lnTo>
                  <a:pt x="8539199" y="7005212"/>
                </a:lnTo>
                <a:lnTo>
                  <a:pt x="7891172" y="7005212"/>
                </a:lnTo>
                <a:lnTo>
                  <a:pt x="7891172" y="7009663"/>
                </a:lnTo>
                <a:lnTo>
                  <a:pt x="469" y="7009663"/>
                </a:lnTo>
                <a:lnTo>
                  <a:pt x="469" y="7005212"/>
                </a:lnTo>
                <a:lnTo>
                  <a:pt x="0" y="7005212"/>
                </a:lnTo>
                <a:lnTo>
                  <a:pt x="0" y="6726552"/>
                </a:lnTo>
                <a:lnTo>
                  <a:pt x="0" y="278659"/>
                </a:lnTo>
                <a:close/>
              </a:path>
            </a:pathLst>
          </a:custGeom>
          <a:noFill/>
        </p:spPr>
        <p:txBody>
          <a:bodyPr wrap="square" lIns="0" tIns="0" rIns="288000" bIns="144000">
            <a:noAutofit/>
          </a:bodyPr>
          <a:lstStyle>
            <a:lvl1pPr marL="368300" marR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 sz="3500" baseline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marR="0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 sz="2800" baseline="0"/>
            </a:lvl2pPr>
            <a:lvl3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 sz="2200" baseline="0"/>
            </a:lvl3pPr>
            <a:lvl4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4pPr>
            <a:lvl5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5pPr>
          </a:lstStyle>
          <a:p>
            <a:pPr marL="368300" marR="0" lvl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5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Tekststijl van het model bewerken</a:t>
            </a:r>
          </a:p>
          <a:p>
            <a:pPr marL="342900" marR="0" lvl="1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Tweede niveau</a:t>
            </a:r>
          </a:p>
          <a:p>
            <a:pPr marL="623888" marR="0" lvl="2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Derde niveau</a:t>
            </a:r>
          </a:p>
          <a:p>
            <a:pPr marL="623888" marR="0" lvl="3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Vierde niveau</a:t>
            </a:r>
          </a:p>
          <a:p>
            <a:pPr marL="623888" marR="0" lvl="4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Vijfde niveau</a:t>
            </a: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18CD04C4-67FE-41C4-86AF-E339B5FFD77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784139" y="2221199"/>
            <a:ext cx="8293517" cy="7009030"/>
          </a:xfrm>
          <a:custGeom>
            <a:avLst/>
            <a:gdLst>
              <a:gd name="connsiteX0" fmla="*/ 4605 w 8293517"/>
              <a:gd name="connsiteY0" fmla="*/ 0 h 7009030"/>
              <a:gd name="connsiteX1" fmla="*/ 7378883 w 8293517"/>
              <a:gd name="connsiteY1" fmla="*/ 0 h 7009030"/>
              <a:gd name="connsiteX2" fmla="*/ 7378883 w 8293517"/>
              <a:gd name="connsiteY2" fmla="*/ 2 h 7009030"/>
              <a:gd name="connsiteX3" fmla="*/ 8009967 w 8293517"/>
              <a:gd name="connsiteY3" fmla="*/ 2 h 7009030"/>
              <a:gd name="connsiteX4" fmla="*/ 8293517 w 8293517"/>
              <a:gd name="connsiteY4" fmla="*/ 2 h 7009030"/>
              <a:gd name="connsiteX5" fmla="*/ 8293517 w 8293517"/>
              <a:gd name="connsiteY5" fmla="*/ 278661 h 7009030"/>
              <a:gd name="connsiteX6" fmla="*/ 8293517 w 8293517"/>
              <a:gd name="connsiteY6" fmla="*/ 283552 h 7009030"/>
              <a:gd name="connsiteX7" fmla="*/ 8293517 w 8293517"/>
              <a:gd name="connsiteY7" fmla="*/ 562211 h 7009030"/>
              <a:gd name="connsiteX8" fmla="*/ 8293517 w 8293517"/>
              <a:gd name="connsiteY8" fmla="*/ 1066802 h 7009030"/>
              <a:gd name="connsiteX9" fmla="*/ 8293517 w 8293517"/>
              <a:gd name="connsiteY9" fmla="*/ 1345461 h 7009030"/>
              <a:gd name="connsiteX10" fmla="*/ 8293517 w 8293517"/>
              <a:gd name="connsiteY10" fmla="*/ 6446820 h 7009030"/>
              <a:gd name="connsiteX11" fmla="*/ 8293517 w 8293517"/>
              <a:gd name="connsiteY11" fmla="*/ 6725479 h 7009030"/>
              <a:gd name="connsiteX12" fmla="*/ 8009967 w 8293517"/>
              <a:gd name="connsiteY12" fmla="*/ 7009029 h 7009030"/>
              <a:gd name="connsiteX13" fmla="*/ 7895051 w 8293517"/>
              <a:gd name="connsiteY13" fmla="*/ 7009029 h 7009030"/>
              <a:gd name="connsiteX14" fmla="*/ 7895051 w 8293517"/>
              <a:gd name="connsiteY14" fmla="*/ 7009030 h 7009030"/>
              <a:gd name="connsiteX15" fmla="*/ 15960 w 8293517"/>
              <a:gd name="connsiteY15" fmla="*/ 7009030 h 7009030"/>
              <a:gd name="connsiteX16" fmla="*/ 15960 w 8293517"/>
              <a:gd name="connsiteY16" fmla="*/ 7009029 h 7009030"/>
              <a:gd name="connsiteX17" fmla="*/ 0 w 8293517"/>
              <a:gd name="connsiteY17" fmla="*/ 7009029 h 7009030"/>
              <a:gd name="connsiteX18" fmla="*/ 0 w 8293517"/>
              <a:gd name="connsiteY18" fmla="*/ 6730370 h 7009030"/>
              <a:gd name="connsiteX19" fmla="*/ 0 w 8293517"/>
              <a:gd name="connsiteY19" fmla="*/ 6725479 h 7009030"/>
              <a:gd name="connsiteX20" fmla="*/ 0 w 8293517"/>
              <a:gd name="connsiteY20" fmla="*/ 6446820 h 7009030"/>
              <a:gd name="connsiteX21" fmla="*/ 0 w 8293517"/>
              <a:gd name="connsiteY21" fmla="*/ 5942229 h 7009030"/>
              <a:gd name="connsiteX22" fmla="*/ 0 w 8293517"/>
              <a:gd name="connsiteY22" fmla="*/ 5663570 h 7009030"/>
              <a:gd name="connsiteX23" fmla="*/ 0 w 8293517"/>
              <a:gd name="connsiteY23" fmla="*/ 1345461 h 7009030"/>
              <a:gd name="connsiteX24" fmla="*/ 0 w 8293517"/>
              <a:gd name="connsiteY24" fmla="*/ 1066802 h 7009030"/>
              <a:gd name="connsiteX25" fmla="*/ 0 w 8293517"/>
              <a:gd name="connsiteY25" fmla="*/ 562211 h 7009030"/>
              <a:gd name="connsiteX26" fmla="*/ 0 w 8293517"/>
              <a:gd name="connsiteY26" fmla="*/ 283552 h 7009030"/>
              <a:gd name="connsiteX27" fmla="*/ 0 w 8293517"/>
              <a:gd name="connsiteY27" fmla="*/ 278661 h 7009030"/>
              <a:gd name="connsiteX28" fmla="*/ 0 w 8293517"/>
              <a:gd name="connsiteY28" fmla="*/ 2 h 7009030"/>
              <a:gd name="connsiteX29" fmla="*/ 4605 w 8293517"/>
              <a:gd name="connsiteY29" fmla="*/ 2 h 700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93517" h="7009030">
                <a:moveTo>
                  <a:pt x="4605" y="0"/>
                </a:moveTo>
                <a:lnTo>
                  <a:pt x="7378883" y="0"/>
                </a:lnTo>
                <a:lnTo>
                  <a:pt x="7378883" y="2"/>
                </a:lnTo>
                <a:lnTo>
                  <a:pt x="8009967" y="2"/>
                </a:lnTo>
                <a:lnTo>
                  <a:pt x="8293517" y="2"/>
                </a:lnTo>
                <a:lnTo>
                  <a:pt x="8293517" y="278661"/>
                </a:lnTo>
                <a:lnTo>
                  <a:pt x="8293517" y="283552"/>
                </a:lnTo>
                <a:lnTo>
                  <a:pt x="8293517" y="562211"/>
                </a:lnTo>
                <a:lnTo>
                  <a:pt x="8293517" y="1066802"/>
                </a:lnTo>
                <a:lnTo>
                  <a:pt x="8293517" y="1345461"/>
                </a:lnTo>
                <a:lnTo>
                  <a:pt x="8293517" y="6446820"/>
                </a:lnTo>
                <a:lnTo>
                  <a:pt x="8293517" y="6725479"/>
                </a:lnTo>
                <a:cubicBezTo>
                  <a:pt x="8293517" y="6882079"/>
                  <a:pt x="8166567" y="7009029"/>
                  <a:pt x="8009967" y="7009029"/>
                </a:cubicBezTo>
                <a:lnTo>
                  <a:pt x="7895051" y="7009029"/>
                </a:lnTo>
                <a:lnTo>
                  <a:pt x="7895051" y="7009030"/>
                </a:lnTo>
                <a:lnTo>
                  <a:pt x="15960" y="7009030"/>
                </a:lnTo>
                <a:lnTo>
                  <a:pt x="15960" y="7009029"/>
                </a:lnTo>
                <a:lnTo>
                  <a:pt x="0" y="7009029"/>
                </a:lnTo>
                <a:lnTo>
                  <a:pt x="0" y="6730370"/>
                </a:lnTo>
                <a:lnTo>
                  <a:pt x="0" y="6725479"/>
                </a:lnTo>
                <a:lnTo>
                  <a:pt x="0" y="6446820"/>
                </a:lnTo>
                <a:lnTo>
                  <a:pt x="0" y="5942229"/>
                </a:lnTo>
                <a:lnTo>
                  <a:pt x="0" y="5663570"/>
                </a:lnTo>
                <a:lnTo>
                  <a:pt x="0" y="1345461"/>
                </a:lnTo>
                <a:lnTo>
                  <a:pt x="0" y="1066802"/>
                </a:lnTo>
                <a:lnTo>
                  <a:pt x="0" y="562211"/>
                </a:lnTo>
                <a:lnTo>
                  <a:pt x="0" y="283552"/>
                </a:lnTo>
                <a:lnTo>
                  <a:pt x="0" y="278661"/>
                </a:lnTo>
                <a:lnTo>
                  <a:pt x="0" y="2"/>
                </a:lnTo>
                <a:lnTo>
                  <a:pt x="4605" y="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288000" tIns="0" rIns="288000" bIns="144000">
            <a:noAutofit/>
          </a:bodyPr>
          <a:lstStyle>
            <a:lvl1pPr marL="368300" marR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 sz="3500" baseline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marR="0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 sz="2800" baseline="0"/>
            </a:lvl2pPr>
            <a:lvl3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 sz="2200" baseline="0"/>
            </a:lvl3pPr>
            <a:lvl4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4pPr>
            <a:lvl5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5pPr>
          </a:lstStyle>
          <a:p>
            <a:pPr marL="368300" marR="0" lvl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5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Tekststijl van het model bewerken</a:t>
            </a:r>
          </a:p>
          <a:p>
            <a:pPr marL="342900" marR="0" lvl="1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Tweede niveau</a:t>
            </a:r>
          </a:p>
          <a:p>
            <a:pPr marL="623888" marR="0" lvl="2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Derde niveau</a:t>
            </a:r>
          </a:p>
          <a:p>
            <a:pPr marL="623888" marR="0" lvl="3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Vierde niveau</a:t>
            </a:r>
          </a:p>
          <a:p>
            <a:pPr marL="623888" marR="0" lvl="4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889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houd van twee kolommen zonder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48">
            <a:extLst>
              <a:ext uri="{FF2B5EF4-FFF2-40B4-BE49-F238E27FC236}">
                <a16:creationId xmlns:a16="http://schemas.microsoft.com/office/drawing/2014/main" id="{253CB45D-4AAC-45EF-BFD1-31BB2C825E97}"/>
              </a:ext>
            </a:extLst>
          </p:cNvPr>
          <p:cNvSpPr/>
          <p:nvPr userDrawn="1"/>
        </p:nvSpPr>
        <p:spPr>
          <a:xfrm>
            <a:off x="-8" y="-17780"/>
            <a:ext cx="18068991" cy="1960321"/>
          </a:xfrm>
          <a:custGeom>
            <a:avLst/>
            <a:gdLst>
              <a:gd name="connsiteX0" fmla="*/ 14376247 w 14376730"/>
              <a:gd name="connsiteY0" fmla="*/ 0 h 1960321"/>
              <a:gd name="connsiteX1" fmla="*/ 14376730 w 14376730"/>
              <a:gd name="connsiteY1" fmla="*/ 1707184 h 1960321"/>
              <a:gd name="connsiteX2" fmla="*/ 14372651 w 14376730"/>
              <a:gd name="connsiteY2" fmla="*/ 1752705 h 1960321"/>
              <a:gd name="connsiteX3" fmla="*/ 14360890 w 14376730"/>
              <a:gd name="connsiteY3" fmla="*/ 1795542 h 1960321"/>
              <a:gd name="connsiteX4" fmla="*/ 14342164 w 14376730"/>
              <a:gd name="connsiteY4" fmla="*/ 1834980 h 1960321"/>
              <a:gd name="connsiteX5" fmla="*/ 14317185 w 14376730"/>
              <a:gd name="connsiteY5" fmla="*/ 1870307 h 1960321"/>
              <a:gd name="connsiteX6" fmla="*/ 14286669 w 14376730"/>
              <a:gd name="connsiteY6" fmla="*/ 1900811 h 1960321"/>
              <a:gd name="connsiteX7" fmla="*/ 14251331 w 14376730"/>
              <a:gd name="connsiteY7" fmla="*/ 1925777 h 1960321"/>
              <a:gd name="connsiteX8" fmla="*/ 14211885 w 14376730"/>
              <a:gd name="connsiteY8" fmla="*/ 1944492 h 1960321"/>
              <a:gd name="connsiteX9" fmla="*/ 14169046 w 14376730"/>
              <a:gd name="connsiteY9" fmla="*/ 1956245 h 1960321"/>
              <a:gd name="connsiteX10" fmla="*/ 14123530 w 14376730"/>
              <a:gd name="connsiteY10" fmla="*/ 1960321 h 1960321"/>
              <a:gd name="connsiteX11" fmla="*/ 0 w 14376730"/>
              <a:gd name="connsiteY11" fmla="*/ 1960321 h 19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6730" h="1960321">
                <a:moveTo>
                  <a:pt x="14376247" y="0"/>
                </a:moveTo>
                <a:lnTo>
                  <a:pt x="14376730" y="1707184"/>
                </a:lnTo>
                <a:lnTo>
                  <a:pt x="14372651" y="1752705"/>
                </a:lnTo>
                <a:lnTo>
                  <a:pt x="14360890" y="1795542"/>
                </a:lnTo>
                <a:lnTo>
                  <a:pt x="14342164" y="1834980"/>
                </a:lnTo>
                <a:lnTo>
                  <a:pt x="14317185" y="1870307"/>
                </a:lnTo>
                <a:lnTo>
                  <a:pt x="14286669" y="1900811"/>
                </a:lnTo>
                <a:lnTo>
                  <a:pt x="14251331" y="1925777"/>
                </a:lnTo>
                <a:lnTo>
                  <a:pt x="14211885" y="1944492"/>
                </a:lnTo>
                <a:lnTo>
                  <a:pt x="14169046" y="1956245"/>
                </a:lnTo>
                <a:lnTo>
                  <a:pt x="14123530" y="1960321"/>
                </a:lnTo>
                <a:lnTo>
                  <a:pt x="0" y="1960321"/>
                </a:lnTo>
              </a:path>
            </a:pathLst>
          </a:custGeom>
          <a:ln w="1270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ijdelijke aanduiding voor titel 8">
            <a:extLst>
              <a:ext uri="{FF2B5EF4-FFF2-40B4-BE49-F238E27FC236}">
                <a16:creationId xmlns:a16="http://schemas.microsoft.com/office/drawing/2014/main" id="{F4B02A68-07FA-4AD8-BF9B-EE2CC77F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16" y="1"/>
            <a:ext cx="16717439" cy="194254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A5A366B-BA6D-4DA6-A57E-B889C901C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33623" y="9783656"/>
            <a:ext cx="964406" cy="651510"/>
          </a:xfrm>
          <a:prstGeom prst="rect">
            <a:avLst/>
          </a:prstGeom>
        </p:spPr>
      </p:pic>
      <p:sp>
        <p:nvSpPr>
          <p:cNvPr id="23" name="Tijdelijke aanduiding voor dianummer 4">
            <a:extLst>
              <a:ext uri="{FF2B5EF4-FFF2-40B4-BE49-F238E27FC236}">
                <a16:creationId xmlns:a16="http://schemas.microsoft.com/office/drawing/2014/main" id="{4007855E-89B0-45AC-A531-AC1E5580E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823" y="10034588"/>
            <a:ext cx="761152" cy="569912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222C9AF7-B256-498E-B185-15EEC9EF5E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ijdelijke aanduiding voor voettekst 10">
            <a:extLst>
              <a:ext uri="{FF2B5EF4-FFF2-40B4-BE49-F238E27FC236}">
                <a16:creationId xmlns:a16="http://schemas.microsoft.com/office/drawing/2014/main" id="{5F4566F5-A8CD-4A43-B7FB-687D712D3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7157" y="10034588"/>
            <a:ext cx="751793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>
              <a:solidFill>
                <a:schemeClr val="accent4"/>
              </a:solidFill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440AD8DB-E0F6-425B-ACFD-D44D2BB15665}"/>
              </a:ext>
            </a:extLst>
          </p:cNvPr>
          <p:cNvSpPr txBox="1"/>
          <p:nvPr userDrawn="1"/>
        </p:nvSpPr>
        <p:spPr>
          <a:xfrm>
            <a:off x="1267092" y="10116116"/>
            <a:ext cx="1436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800">
                <a:solidFill>
                  <a:srgbClr val="95C11F"/>
                </a:solidFill>
              </a:rPr>
              <a:t>|</a:t>
            </a:r>
            <a:endParaRPr lang="nl-NL" sz="180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C624745-E288-4986-8D76-231AC5D13D02}"/>
              </a:ext>
            </a:extLst>
          </p:cNvPr>
          <p:cNvCxnSpPr>
            <a:cxnSpLocks/>
          </p:cNvCxnSpPr>
          <p:nvPr userDrawn="1"/>
        </p:nvCxnSpPr>
        <p:spPr>
          <a:xfrm>
            <a:off x="9528976" y="2908300"/>
            <a:ext cx="1" cy="6324600"/>
          </a:xfrm>
          <a:prstGeom prst="line">
            <a:avLst/>
          </a:prstGeom>
          <a:ln w="571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jdelijke aanduiding voor inhoud 25">
            <a:extLst>
              <a:ext uri="{FF2B5EF4-FFF2-40B4-BE49-F238E27FC236}">
                <a16:creationId xmlns:a16="http://schemas.microsoft.com/office/drawing/2014/main" id="{07EE47B2-6DD6-4BC5-9815-0F11A4246C3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85836" y="2221200"/>
            <a:ext cx="8539199" cy="7009663"/>
          </a:xfrm>
          <a:custGeom>
            <a:avLst/>
            <a:gdLst>
              <a:gd name="connsiteX0" fmla="*/ 0 w 8539199"/>
              <a:gd name="connsiteY0" fmla="*/ 0 h 7009663"/>
              <a:gd name="connsiteX1" fmla="*/ 8539199 w 8539199"/>
              <a:gd name="connsiteY1" fmla="*/ 0 h 7009663"/>
              <a:gd name="connsiteX2" fmla="*/ 8539199 w 8539199"/>
              <a:gd name="connsiteY2" fmla="*/ 278659 h 7009663"/>
              <a:gd name="connsiteX3" fmla="*/ 8539199 w 8539199"/>
              <a:gd name="connsiteY3" fmla="*/ 6726552 h 7009663"/>
              <a:gd name="connsiteX4" fmla="*/ 8539199 w 8539199"/>
              <a:gd name="connsiteY4" fmla="*/ 7005212 h 7009663"/>
              <a:gd name="connsiteX5" fmla="*/ 7891172 w 8539199"/>
              <a:gd name="connsiteY5" fmla="*/ 7005212 h 7009663"/>
              <a:gd name="connsiteX6" fmla="*/ 7891172 w 8539199"/>
              <a:gd name="connsiteY6" fmla="*/ 7009663 h 7009663"/>
              <a:gd name="connsiteX7" fmla="*/ 469 w 8539199"/>
              <a:gd name="connsiteY7" fmla="*/ 7009663 h 7009663"/>
              <a:gd name="connsiteX8" fmla="*/ 469 w 8539199"/>
              <a:gd name="connsiteY8" fmla="*/ 7005212 h 7009663"/>
              <a:gd name="connsiteX9" fmla="*/ 0 w 8539199"/>
              <a:gd name="connsiteY9" fmla="*/ 7005212 h 7009663"/>
              <a:gd name="connsiteX10" fmla="*/ 0 w 8539199"/>
              <a:gd name="connsiteY10" fmla="*/ 6726552 h 7009663"/>
              <a:gd name="connsiteX11" fmla="*/ 0 w 8539199"/>
              <a:gd name="connsiteY11" fmla="*/ 278659 h 700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39199" h="7009663">
                <a:moveTo>
                  <a:pt x="0" y="0"/>
                </a:moveTo>
                <a:lnTo>
                  <a:pt x="8539199" y="0"/>
                </a:lnTo>
                <a:lnTo>
                  <a:pt x="8539199" y="278659"/>
                </a:lnTo>
                <a:lnTo>
                  <a:pt x="8539199" y="6726552"/>
                </a:lnTo>
                <a:lnTo>
                  <a:pt x="8539199" y="7005212"/>
                </a:lnTo>
                <a:lnTo>
                  <a:pt x="7891172" y="7005212"/>
                </a:lnTo>
                <a:lnTo>
                  <a:pt x="7891172" y="7009663"/>
                </a:lnTo>
                <a:lnTo>
                  <a:pt x="469" y="7009663"/>
                </a:lnTo>
                <a:lnTo>
                  <a:pt x="469" y="7005212"/>
                </a:lnTo>
                <a:lnTo>
                  <a:pt x="0" y="7005212"/>
                </a:lnTo>
                <a:lnTo>
                  <a:pt x="0" y="6726552"/>
                </a:lnTo>
                <a:lnTo>
                  <a:pt x="0" y="278659"/>
                </a:lnTo>
                <a:close/>
              </a:path>
            </a:pathLst>
          </a:custGeom>
          <a:noFill/>
        </p:spPr>
        <p:txBody>
          <a:bodyPr wrap="square" lIns="0" tIns="0" rIns="288000" bIns="144000">
            <a:noAutofit/>
          </a:bodyPr>
          <a:lstStyle>
            <a:lvl1pPr marL="368300" marR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 sz="3500" baseline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marR="0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 sz="2800" baseline="0"/>
            </a:lvl2pPr>
            <a:lvl3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 sz="2200" baseline="0"/>
            </a:lvl3pPr>
            <a:lvl4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4pPr>
            <a:lvl5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5pPr>
          </a:lstStyle>
          <a:p>
            <a:pPr marL="368300" marR="0" lvl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5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Tekststijl van het model bewerken</a:t>
            </a:r>
          </a:p>
          <a:p>
            <a:pPr marL="342900" marR="0" lvl="1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Tweede niveau</a:t>
            </a:r>
          </a:p>
          <a:p>
            <a:pPr marL="623888" marR="0" lvl="2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Derde niveau</a:t>
            </a:r>
          </a:p>
          <a:p>
            <a:pPr marL="623888" marR="0" lvl="3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Vierde niveau</a:t>
            </a:r>
          </a:p>
          <a:p>
            <a:pPr marL="623888" marR="0" lvl="4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Vijfde niveau</a:t>
            </a: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18CD04C4-67FE-41C4-86AF-E339B5FFD77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784139" y="2221199"/>
            <a:ext cx="8293517" cy="7009030"/>
          </a:xfrm>
          <a:custGeom>
            <a:avLst/>
            <a:gdLst>
              <a:gd name="connsiteX0" fmla="*/ 4605 w 8293517"/>
              <a:gd name="connsiteY0" fmla="*/ 0 h 7009030"/>
              <a:gd name="connsiteX1" fmla="*/ 7378883 w 8293517"/>
              <a:gd name="connsiteY1" fmla="*/ 0 h 7009030"/>
              <a:gd name="connsiteX2" fmla="*/ 7378883 w 8293517"/>
              <a:gd name="connsiteY2" fmla="*/ 2 h 7009030"/>
              <a:gd name="connsiteX3" fmla="*/ 8009967 w 8293517"/>
              <a:gd name="connsiteY3" fmla="*/ 2 h 7009030"/>
              <a:gd name="connsiteX4" fmla="*/ 8293517 w 8293517"/>
              <a:gd name="connsiteY4" fmla="*/ 2 h 7009030"/>
              <a:gd name="connsiteX5" fmla="*/ 8293517 w 8293517"/>
              <a:gd name="connsiteY5" fmla="*/ 278661 h 7009030"/>
              <a:gd name="connsiteX6" fmla="*/ 8293517 w 8293517"/>
              <a:gd name="connsiteY6" fmla="*/ 283552 h 7009030"/>
              <a:gd name="connsiteX7" fmla="*/ 8293517 w 8293517"/>
              <a:gd name="connsiteY7" fmla="*/ 562211 h 7009030"/>
              <a:gd name="connsiteX8" fmla="*/ 8293517 w 8293517"/>
              <a:gd name="connsiteY8" fmla="*/ 1066802 h 7009030"/>
              <a:gd name="connsiteX9" fmla="*/ 8293517 w 8293517"/>
              <a:gd name="connsiteY9" fmla="*/ 1345461 h 7009030"/>
              <a:gd name="connsiteX10" fmla="*/ 8293517 w 8293517"/>
              <a:gd name="connsiteY10" fmla="*/ 6446820 h 7009030"/>
              <a:gd name="connsiteX11" fmla="*/ 8293517 w 8293517"/>
              <a:gd name="connsiteY11" fmla="*/ 6725479 h 7009030"/>
              <a:gd name="connsiteX12" fmla="*/ 8009967 w 8293517"/>
              <a:gd name="connsiteY12" fmla="*/ 7009029 h 7009030"/>
              <a:gd name="connsiteX13" fmla="*/ 7895051 w 8293517"/>
              <a:gd name="connsiteY13" fmla="*/ 7009029 h 7009030"/>
              <a:gd name="connsiteX14" fmla="*/ 7895051 w 8293517"/>
              <a:gd name="connsiteY14" fmla="*/ 7009030 h 7009030"/>
              <a:gd name="connsiteX15" fmla="*/ 15960 w 8293517"/>
              <a:gd name="connsiteY15" fmla="*/ 7009030 h 7009030"/>
              <a:gd name="connsiteX16" fmla="*/ 15960 w 8293517"/>
              <a:gd name="connsiteY16" fmla="*/ 7009029 h 7009030"/>
              <a:gd name="connsiteX17" fmla="*/ 0 w 8293517"/>
              <a:gd name="connsiteY17" fmla="*/ 7009029 h 7009030"/>
              <a:gd name="connsiteX18" fmla="*/ 0 w 8293517"/>
              <a:gd name="connsiteY18" fmla="*/ 6730370 h 7009030"/>
              <a:gd name="connsiteX19" fmla="*/ 0 w 8293517"/>
              <a:gd name="connsiteY19" fmla="*/ 6725479 h 7009030"/>
              <a:gd name="connsiteX20" fmla="*/ 0 w 8293517"/>
              <a:gd name="connsiteY20" fmla="*/ 6446820 h 7009030"/>
              <a:gd name="connsiteX21" fmla="*/ 0 w 8293517"/>
              <a:gd name="connsiteY21" fmla="*/ 5942229 h 7009030"/>
              <a:gd name="connsiteX22" fmla="*/ 0 w 8293517"/>
              <a:gd name="connsiteY22" fmla="*/ 5663570 h 7009030"/>
              <a:gd name="connsiteX23" fmla="*/ 0 w 8293517"/>
              <a:gd name="connsiteY23" fmla="*/ 1345461 h 7009030"/>
              <a:gd name="connsiteX24" fmla="*/ 0 w 8293517"/>
              <a:gd name="connsiteY24" fmla="*/ 1066802 h 7009030"/>
              <a:gd name="connsiteX25" fmla="*/ 0 w 8293517"/>
              <a:gd name="connsiteY25" fmla="*/ 562211 h 7009030"/>
              <a:gd name="connsiteX26" fmla="*/ 0 w 8293517"/>
              <a:gd name="connsiteY26" fmla="*/ 283552 h 7009030"/>
              <a:gd name="connsiteX27" fmla="*/ 0 w 8293517"/>
              <a:gd name="connsiteY27" fmla="*/ 278661 h 7009030"/>
              <a:gd name="connsiteX28" fmla="*/ 0 w 8293517"/>
              <a:gd name="connsiteY28" fmla="*/ 2 h 7009030"/>
              <a:gd name="connsiteX29" fmla="*/ 4605 w 8293517"/>
              <a:gd name="connsiteY29" fmla="*/ 2 h 700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93517" h="7009030">
                <a:moveTo>
                  <a:pt x="4605" y="0"/>
                </a:moveTo>
                <a:lnTo>
                  <a:pt x="7378883" y="0"/>
                </a:lnTo>
                <a:lnTo>
                  <a:pt x="7378883" y="2"/>
                </a:lnTo>
                <a:lnTo>
                  <a:pt x="8009967" y="2"/>
                </a:lnTo>
                <a:lnTo>
                  <a:pt x="8293517" y="2"/>
                </a:lnTo>
                <a:lnTo>
                  <a:pt x="8293517" y="278661"/>
                </a:lnTo>
                <a:lnTo>
                  <a:pt x="8293517" y="283552"/>
                </a:lnTo>
                <a:lnTo>
                  <a:pt x="8293517" y="562211"/>
                </a:lnTo>
                <a:lnTo>
                  <a:pt x="8293517" y="1066802"/>
                </a:lnTo>
                <a:lnTo>
                  <a:pt x="8293517" y="1345461"/>
                </a:lnTo>
                <a:lnTo>
                  <a:pt x="8293517" y="6446820"/>
                </a:lnTo>
                <a:lnTo>
                  <a:pt x="8293517" y="6725479"/>
                </a:lnTo>
                <a:cubicBezTo>
                  <a:pt x="8293517" y="6882079"/>
                  <a:pt x="8166567" y="7009029"/>
                  <a:pt x="8009967" y="7009029"/>
                </a:cubicBezTo>
                <a:lnTo>
                  <a:pt x="7895051" y="7009029"/>
                </a:lnTo>
                <a:lnTo>
                  <a:pt x="7895051" y="7009030"/>
                </a:lnTo>
                <a:lnTo>
                  <a:pt x="15960" y="7009030"/>
                </a:lnTo>
                <a:lnTo>
                  <a:pt x="15960" y="7009029"/>
                </a:lnTo>
                <a:lnTo>
                  <a:pt x="0" y="7009029"/>
                </a:lnTo>
                <a:lnTo>
                  <a:pt x="0" y="6730370"/>
                </a:lnTo>
                <a:lnTo>
                  <a:pt x="0" y="6725479"/>
                </a:lnTo>
                <a:lnTo>
                  <a:pt x="0" y="6446820"/>
                </a:lnTo>
                <a:lnTo>
                  <a:pt x="0" y="5942229"/>
                </a:lnTo>
                <a:lnTo>
                  <a:pt x="0" y="5663570"/>
                </a:lnTo>
                <a:lnTo>
                  <a:pt x="0" y="1345461"/>
                </a:lnTo>
                <a:lnTo>
                  <a:pt x="0" y="1066802"/>
                </a:lnTo>
                <a:lnTo>
                  <a:pt x="0" y="562211"/>
                </a:lnTo>
                <a:lnTo>
                  <a:pt x="0" y="283552"/>
                </a:lnTo>
                <a:lnTo>
                  <a:pt x="0" y="278661"/>
                </a:lnTo>
                <a:lnTo>
                  <a:pt x="0" y="2"/>
                </a:lnTo>
                <a:lnTo>
                  <a:pt x="4605" y="2"/>
                </a:lnTo>
                <a:close/>
              </a:path>
            </a:pathLst>
          </a:custGeom>
          <a:noFill/>
        </p:spPr>
        <p:txBody>
          <a:bodyPr wrap="square" lIns="288000" tIns="0" rIns="288000" bIns="144000">
            <a:noAutofit/>
          </a:bodyPr>
          <a:lstStyle>
            <a:lvl1pPr marL="368300" marR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 sz="3500" baseline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marR="0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 sz="2800" baseline="0"/>
            </a:lvl2pPr>
            <a:lvl3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 sz="2200" baseline="0"/>
            </a:lvl3pPr>
            <a:lvl4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4pPr>
            <a:lvl5pPr marL="623888" marR="0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 sz="2200"/>
            </a:lvl5pPr>
          </a:lstStyle>
          <a:p>
            <a:pPr marL="368300" marR="0" lvl="0" indent="-374650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35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Tekststijl van het model bewerken</a:t>
            </a:r>
          </a:p>
          <a:p>
            <a:pPr marL="342900" marR="0" lvl="1" indent="-34766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Tweede niveau</a:t>
            </a:r>
          </a:p>
          <a:p>
            <a:pPr marL="623888" marR="0" lvl="2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Derde niveau</a:t>
            </a:r>
          </a:p>
          <a:p>
            <a:pPr marL="623888" marR="0" lvl="3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Vierde niveau</a:t>
            </a:r>
          </a:p>
          <a:p>
            <a:pPr marL="623888" marR="0" lvl="4" indent="-265113" algn="l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nl-NL" sz="2200" b="0" i="0" u="none" strike="noStrike" kern="0" cap="none" spc="0" normalizeH="0" baseline="0" noProof="0">
                <a:ln>
                  <a:noFill/>
                </a:ln>
                <a:solidFill>
                  <a:srgbClr val="0A1F8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404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96BBDF21-84E8-478B-8255-CB14CDB87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84222" y="283632"/>
            <a:ext cx="2810595" cy="1219200"/>
          </a:xfrm>
          <a:custGeom>
            <a:avLst/>
            <a:gdLst>
              <a:gd name="connsiteX0" fmla="*/ 0 w 15986740"/>
              <a:gd name="connsiteY0" fmla="*/ 0 h 6993889"/>
              <a:gd name="connsiteX1" fmla="*/ 15986740 w 15986740"/>
              <a:gd name="connsiteY1" fmla="*/ 0 h 6993889"/>
              <a:gd name="connsiteX2" fmla="*/ 15986740 w 15986740"/>
              <a:gd name="connsiteY2" fmla="*/ 6993889 h 6993889"/>
              <a:gd name="connsiteX3" fmla="*/ 0 w 15986740"/>
              <a:gd name="connsiteY3" fmla="*/ 6993889 h 6993889"/>
              <a:gd name="connsiteX4" fmla="*/ 0 w 15986740"/>
              <a:gd name="connsiteY4" fmla="*/ 0 h 69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6740" h="6993889">
                <a:moveTo>
                  <a:pt x="0" y="0"/>
                </a:moveTo>
                <a:lnTo>
                  <a:pt x="15986740" y="0"/>
                </a:lnTo>
                <a:lnTo>
                  <a:pt x="15986740" y="6993889"/>
                </a:lnTo>
                <a:lnTo>
                  <a:pt x="0" y="6993889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 marL="0" indent="0">
              <a:lnSpc>
                <a:spcPct val="130000"/>
              </a:lnSpc>
              <a:buNone/>
              <a:defRPr lang="nl-NL" sz="2100" dirty="0">
                <a:solidFill>
                  <a:schemeClr val="bg1"/>
                </a:solidFill>
              </a:defRPr>
            </a:lvl1pPr>
          </a:lstStyle>
          <a:p>
            <a:r>
              <a:rPr lang="nl-NL"/>
              <a:t>Bijschrift foto over</a:t>
            </a:r>
          </a:p>
          <a:p>
            <a:r>
              <a:rPr lang="nl-NL"/>
              <a:t>maximaal 2 regels</a:t>
            </a:r>
          </a:p>
        </p:txBody>
      </p:sp>
      <p:sp>
        <p:nvSpPr>
          <p:cNvPr id="31" name="Rechthoek: met één afgeronde hoek 30">
            <a:extLst>
              <a:ext uri="{FF2B5EF4-FFF2-40B4-BE49-F238E27FC236}">
                <a16:creationId xmlns:a16="http://schemas.microsoft.com/office/drawing/2014/main" id="{720C15E6-AD49-48D9-A650-B6E5D858ADEF}"/>
              </a:ext>
            </a:extLst>
          </p:cNvPr>
          <p:cNvSpPr/>
          <p:nvPr userDrawn="1"/>
        </p:nvSpPr>
        <p:spPr>
          <a:xfrm flipV="1">
            <a:off x="0" y="4543424"/>
            <a:ext cx="4845050" cy="1387475"/>
          </a:xfrm>
          <a:prstGeom prst="round1Rect">
            <a:avLst>
              <a:gd name="adj" fmla="val 149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32" name="Rechthoek: met één afgeronde hoek 31">
            <a:extLst>
              <a:ext uri="{FF2B5EF4-FFF2-40B4-BE49-F238E27FC236}">
                <a16:creationId xmlns:a16="http://schemas.microsoft.com/office/drawing/2014/main" id="{627A9F38-FB9C-41F5-8EC7-026A6A356D32}"/>
              </a:ext>
            </a:extLst>
          </p:cNvPr>
          <p:cNvSpPr/>
          <p:nvPr userDrawn="1"/>
        </p:nvSpPr>
        <p:spPr>
          <a:xfrm flipV="1">
            <a:off x="-1" y="2568575"/>
            <a:ext cx="10724357" cy="2666242"/>
          </a:xfrm>
          <a:prstGeom prst="round1Rect">
            <a:avLst>
              <a:gd name="adj" fmla="val 12082"/>
            </a:avLst>
          </a:prstGeom>
          <a:solidFill>
            <a:schemeClr val="bg1">
              <a:alpha val="8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27DDAAB0-B801-41D6-9793-8F5554F66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56" y="2568575"/>
            <a:ext cx="9525000" cy="1974849"/>
          </a:xfrm>
        </p:spPr>
        <p:txBody>
          <a:bodyPr lIns="90000">
            <a:noAutofit/>
          </a:bodyPr>
          <a:lstStyle>
            <a:lvl1pPr>
              <a:lnSpc>
                <a:spcPct val="110000"/>
              </a:lnSpc>
              <a:defRPr sz="5000">
                <a:solidFill>
                  <a:schemeClr val="accent3"/>
                </a:solidFill>
              </a:defRPr>
            </a:lvl1pPr>
          </a:lstStyle>
          <a:p>
            <a:r>
              <a:rPr lang="nl-NL"/>
              <a:t>Hoofstuk titel over maximaal</a:t>
            </a:r>
            <a:br>
              <a:rPr lang="nl-NL"/>
            </a:br>
            <a:r>
              <a:rPr lang="nl-NL"/>
              <a:t>2 regels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6E075B2F-5F26-4359-9FF0-A653BC4E776A}"/>
              </a:ext>
            </a:extLst>
          </p:cNvPr>
          <p:cNvSpPr txBox="1"/>
          <p:nvPr userDrawn="1"/>
        </p:nvSpPr>
        <p:spPr>
          <a:xfrm>
            <a:off x="19334956" y="0"/>
            <a:ext cx="4191000" cy="419127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/>
              <a:t>TIP: </a:t>
            </a:r>
            <a:r>
              <a:rPr lang="nl-NL"/>
              <a:t>U kunt een achtergrond afbeelding invoegen door met de </a:t>
            </a:r>
            <a:r>
              <a:rPr lang="nl-NL" b="1"/>
              <a:t>RECHTER MUISKNOP </a:t>
            </a:r>
            <a:r>
              <a:rPr lang="nl-NL"/>
              <a:t>op het witte vlak te klikken en dan te kiezen voor </a:t>
            </a:r>
            <a:r>
              <a:rPr lang="nl-NL" b="1"/>
              <a:t>ACHTERGROND OPMAKEN</a:t>
            </a:r>
            <a:r>
              <a:rPr lang="nl-NL"/>
              <a:t>. Vervolgens kiest u daarna voor </a:t>
            </a:r>
            <a:r>
              <a:rPr lang="nl-NL" b="1"/>
              <a:t>OPVULLING MET AFBEELDING OF BITMAPPATROON </a:t>
            </a:r>
            <a:r>
              <a:rPr lang="nl-NL"/>
              <a:t>en kiest u de afbeelding.</a:t>
            </a:r>
          </a:p>
        </p:txBody>
      </p:sp>
      <p:sp>
        <p:nvSpPr>
          <p:cNvPr id="35" name="Tijdelijke aanduiding voor dianummer 4">
            <a:extLst>
              <a:ext uri="{FF2B5EF4-FFF2-40B4-BE49-F238E27FC236}">
                <a16:creationId xmlns:a16="http://schemas.microsoft.com/office/drawing/2014/main" id="{ED3AF3B4-0BDB-4971-A47D-534371978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823" y="10034588"/>
            <a:ext cx="761152" cy="569912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222C9AF7-B256-498E-B185-15EEC9EF5E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6" name="Tijdelijke aanduiding voor voettekst 10">
            <a:extLst>
              <a:ext uri="{FF2B5EF4-FFF2-40B4-BE49-F238E27FC236}">
                <a16:creationId xmlns:a16="http://schemas.microsoft.com/office/drawing/2014/main" id="{9F21C24C-53A2-497D-8D48-6B2C6D8C7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7157" y="10034588"/>
            <a:ext cx="751793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>
              <a:solidFill>
                <a:schemeClr val="accent4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793198E6-80C1-49A9-97FD-6F9349E81A98}"/>
              </a:ext>
            </a:extLst>
          </p:cNvPr>
          <p:cNvSpPr txBox="1"/>
          <p:nvPr userDrawn="1"/>
        </p:nvSpPr>
        <p:spPr>
          <a:xfrm>
            <a:off x="1267092" y="10116116"/>
            <a:ext cx="1436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800">
                <a:solidFill>
                  <a:srgbClr val="95C11F"/>
                </a:solidFill>
              </a:rPr>
              <a:t>|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243743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lnSpc>
                <a:spcPts val="4825"/>
              </a:lnSpc>
              <a:defRPr/>
            </a:lvl4pPr>
            <a:lvl5pPr>
              <a:lnSpc>
                <a:spcPts val="4825"/>
              </a:lnSpc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D4C9-AD01-4259-BB04-00ADFE186975}" type="datetime4">
              <a:rPr lang="nl-NL" smtClean="0"/>
              <a:pPr/>
              <a:t>19 april 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8">
            <a:extLst>
              <a:ext uri="{FF2B5EF4-FFF2-40B4-BE49-F238E27FC236}">
                <a16:creationId xmlns:a16="http://schemas.microsoft.com/office/drawing/2014/main" id="{319DD4CF-7FDC-4A27-BA39-C1E802BFFE83}"/>
              </a:ext>
            </a:extLst>
          </p:cNvPr>
          <p:cNvSpPr/>
          <p:nvPr userDrawn="1"/>
        </p:nvSpPr>
        <p:spPr>
          <a:xfrm>
            <a:off x="-8" y="-17780"/>
            <a:ext cx="18068991" cy="1960321"/>
          </a:xfrm>
          <a:custGeom>
            <a:avLst/>
            <a:gdLst>
              <a:gd name="connsiteX0" fmla="*/ 14376247 w 14376730"/>
              <a:gd name="connsiteY0" fmla="*/ 0 h 1960321"/>
              <a:gd name="connsiteX1" fmla="*/ 14376730 w 14376730"/>
              <a:gd name="connsiteY1" fmla="*/ 1707184 h 1960321"/>
              <a:gd name="connsiteX2" fmla="*/ 14372651 w 14376730"/>
              <a:gd name="connsiteY2" fmla="*/ 1752705 h 1960321"/>
              <a:gd name="connsiteX3" fmla="*/ 14360890 w 14376730"/>
              <a:gd name="connsiteY3" fmla="*/ 1795542 h 1960321"/>
              <a:gd name="connsiteX4" fmla="*/ 14342164 w 14376730"/>
              <a:gd name="connsiteY4" fmla="*/ 1834980 h 1960321"/>
              <a:gd name="connsiteX5" fmla="*/ 14317185 w 14376730"/>
              <a:gd name="connsiteY5" fmla="*/ 1870307 h 1960321"/>
              <a:gd name="connsiteX6" fmla="*/ 14286669 w 14376730"/>
              <a:gd name="connsiteY6" fmla="*/ 1900811 h 1960321"/>
              <a:gd name="connsiteX7" fmla="*/ 14251331 w 14376730"/>
              <a:gd name="connsiteY7" fmla="*/ 1925777 h 1960321"/>
              <a:gd name="connsiteX8" fmla="*/ 14211885 w 14376730"/>
              <a:gd name="connsiteY8" fmla="*/ 1944492 h 1960321"/>
              <a:gd name="connsiteX9" fmla="*/ 14169046 w 14376730"/>
              <a:gd name="connsiteY9" fmla="*/ 1956245 h 1960321"/>
              <a:gd name="connsiteX10" fmla="*/ 14123530 w 14376730"/>
              <a:gd name="connsiteY10" fmla="*/ 1960321 h 1960321"/>
              <a:gd name="connsiteX11" fmla="*/ 0 w 14376730"/>
              <a:gd name="connsiteY11" fmla="*/ 1960321 h 196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6730" h="1960321">
                <a:moveTo>
                  <a:pt x="14376247" y="0"/>
                </a:moveTo>
                <a:lnTo>
                  <a:pt x="14376730" y="1707184"/>
                </a:lnTo>
                <a:lnTo>
                  <a:pt x="14372651" y="1752705"/>
                </a:lnTo>
                <a:lnTo>
                  <a:pt x="14360890" y="1795542"/>
                </a:lnTo>
                <a:lnTo>
                  <a:pt x="14342164" y="1834980"/>
                </a:lnTo>
                <a:lnTo>
                  <a:pt x="14317185" y="1870307"/>
                </a:lnTo>
                <a:lnTo>
                  <a:pt x="14286669" y="1900811"/>
                </a:lnTo>
                <a:lnTo>
                  <a:pt x="14251331" y="1925777"/>
                </a:lnTo>
                <a:lnTo>
                  <a:pt x="14211885" y="1944492"/>
                </a:lnTo>
                <a:lnTo>
                  <a:pt x="14169046" y="1956245"/>
                </a:lnTo>
                <a:lnTo>
                  <a:pt x="14123530" y="1960321"/>
                </a:lnTo>
                <a:lnTo>
                  <a:pt x="0" y="1960321"/>
                </a:lnTo>
              </a:path>
            </a:pathLst>
          </a:custGeom>
          <a:ln w="1270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Tijdelijke aanduiding voor titel 8">
            <a:extLst>
              <a:ext uri="{FF2B5EF4-FFF2-40B4-BE49-F238E27FC236}">
                <a16:creationId xmlns:a16="http://schemas.microsoft.com/office/drawing/2014/main" id="{A5461993-BDBA-41B0-9117-C5C005E6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16" y="1"/>
            <a:ext cx="16717439" cy="194254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DB02F08-54C9-4480-89AC-6DFA8202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16" y="2222500"/>
            <a:ext cx="17082450" cy="7238999"/>
          </a:xfrm>
          <a:custGeom>
            <a:avLst/>
            <a:gdLst>
              <a:gd name="connsiteX0" fmla="*/ 0 w 17082450"/>
              <a:gd name="connsiteY0" fmla="*/ 0 h 6993890"/>
              <a:gd name="connsiteX1" fmla="*/ 17081954 w 17082450"/>
              <a:gd name="connsiteY1" fmla="*/ 0 h 6993890"/>
              <a:gd name="connsiteX2" fmla="*/ 17082450 w 17082450"/>
              <a:gd name="connsiteY2" fmla="*/ 6740220 h 6993890"/>
              <a:gd name="connsiteX3" fmla="*/ 17077326 w 17082450"/>
              <a:gd name="connsiteY3" fmla="*/ 6785724 h 6993890"/>
              <a:gd name="connsiteX4" fmla="*/ 17062550 w 17082450"/>
              <a:gd name="connsiteY4" fmla="*/ 6828552 h 6993890"/>
              <a:gd name="connsiteX5" fmla="*/ 17039022 w 17082450"/>
              <a:gd name="connsiteY5" fmla="*/ 6867987 h 6993890"/>
              <a:gd name="connsiteX6" fmla="*/ 17007638 w 17082450"/>
              <a:gd name="connsiteY6" fmla="*/ 6903317 h 6993890"/>
              <a:gd name="connsiteX7" fmla="*/ 16969296 w 17082450"/>
              <a:gd name="connsiteY7" fmla="*/ 6933825 h 6993890"/>
              <a:gd name="connsiteX8" fmla="*/ 16924894 w 17082450"/>
              <a:gd name="connsiteY8" fmla="*/ 6958798 h 6993890"/>
              <a:gd name="connsiteX9" fmla="*/ 16875326 w 17082450"/>
              <a:gd name="connsiteY9" fmla="*/ 6977521 h 6993890"/>
              <a:gd name="connsiteX10" fmla="*/ 16821490 w 17082450"/>
              <a:gd name="connsiteY10" fmla="*/ 6989278 h 6993890"/>
              <a:gd name="connsiteX11" fmla="*/ 16764288 w 17082450"/>
              <a:gd name="connsiteY11" fmla="*/ 6993356 h 6993890"/>
              <a:gd name="connsiteX12" fmla="*/ 15986740 w 17082450"/>
              <a:gd name="connsiteY12" fmla="*/ 6993356 h 6993890"/>
              <a:gd name="connsiteX13" fmla="*/ 15986740 w 17082450"/>
              <a:gd name="connsiteY13" fmla="*/ 6993890 h 6993890"/>
              <a:gd name="connsiteX14" fmla="*/ 1 w 17082450"/>
              <a:gd name="connsiteY14" fmla="*/ 6993890 h 6993890"/>
              <a:gd name="connsiteX15" fmla="*/ 1 w 17082450"/>
              <a:gd name="connsiteY15" fmla="*/ 6993356 h 6993890"/>
              <a:gd name="connsiteX16" fmla="*/ 0 w 17082450"/>
              <a:gd name="connsiteY16" fmla="*/ 6993356 h 69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82450" h="6993890">
                <a:moveTo>
                  <a:pt x="0" y="0"/>
                </a:moveTo>
                <a:lnTo>
                  <a:pt x="17081954" y="0"/>
                </a:lnTo>
                <a:lnTo>
                  <a:pt x="17082450" y="6740220"/>
                </a:lnTo>
                <a:lnTo>
                  <a:pt x="17077326" y="6785724"/>
                </a:lnTo>
                <a:lnTo>
                  <a:pt x="17062550" y="6828552"/>
                </a:lnTo>
                <a:lnTo>
                  <a:pt x="17039022" y="6867987"/>
                </a:lnTo>
                <a:lnTo>
                  <a:pt x="17007638" y="6903317"/>
                </a:lnTo>
                <a:lnTo>
                  <a:pt x="16969296" y="6933825"/>
                </a:lnTo>
                <a:lnTo>
                  <a:pt x="16924894" y="6958798"/>
                </a:lnTo>
                <a:lnTo>
                  <a:pt x="16875326" y="6977521"/>
                </a:lnTo>
                <a:lnTo>
                  <a:pt x="16821490" y="6989278"/>
                </a:lnTo>
                <a:lnTo>
                  <a:pt x="16764288" y="6993356"/>
                </a:lnTo>
                <a:lnTo>
                  <a:pt x="15986740" y="6993356"/>
                </a:lnTo>
                <a:lnTo>
                  <a:pt x="15986740" y="6993890"/>
                </a:lnTo>
                <a:lnTo>
                  <a:pt x="1" y="6993890"/>
                </a:lnTo>
                <a:lnTo>
                  <a:pt x="1" y="6993356"/>
                </a:lnTo>
                <a:lnTo>
                  <a:pt x="0" y="6993356"/>
                </a:lnTo>
                <a:close/>
              </a:path>
            </a:pathLst>
          </a:custGeom>
          <a:noFill/>
        </p:spPr>
        <p:txBody>
          <a:bodyPr vert="horz" wrap="square" lIns="0" tIns="0" rIns="288000" bIns="144000" rtlCol="0">
            <a:no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6805B53-BD49-4FC0-A78A-408966B019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133623" y="9783656"/>
            <a:ext cx="964406" cy="651510"/>
          </a:xfrm>
          <a:prstGeom prst="rect">
            <a:avLst/>
          </a:prstGeom>
        </p:spPr>
      </p:pic>
      <p:sp>
        <p:nvSpPr>
          <p:cNvPr id="25" name="Tijdelijke aanduiding voor dianummer 4">
            <a:extLst>
              <a:ext uri="{FF2B5EF4-FFF2-40B4-BE49-F238E27FC236}">
                <a16:creationId xmlns:a16="http://schemas.microsoft.com/office/drawing/2014/main" id="{8096D52A-9D97-4FA1-A3C5-9FCF0607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823" y="10034588"/>
            <a:ext cx="761152" cy="569912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3"/>
                </a:solidFill>
              </a:defRPr>
            </a:lvl1pPr>
          </a:lstStyle>
          <a:p>
            <a:fld id="{222C9AF7-B256-498E-B185-15EEC9EF5E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6" name="Tijdelijke aanduiding voor voettekst 10">
            <a:extLst>
              <a:ext uri="{FF2B5EF4-FFF2-40B4-BE49-F238E27FC236}">
                <a16:creationId xmlns:a16="http://schemas.microsoft.com/office/drawing/2014/main" id="{848B0BA7-E09A-4C07-93C9-7659240A9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7157" y="10034588"/>
            <a:ext cx="751793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>
              <a:solidFill>
                <a:schemeClr val="accent4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B56A577-9DD0-4590-8815-6CF0BCF29C21}"/>
              </a:ext>
            </a:extLst>
          </p:cNvPr>
          <p:cNvSpPr txBox="1"/>
          <p:nvPr userDrawn="1"/>
        </p:nvSpPr>
        <p:spPr>
          <a:xfrm>
            <a:off x="1267092" y="10116116"/>
            <a:ext cx="1436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800">
                <a:solidFill>
                  <a:srgbClr val="95C11F"/>
                </a:solidFill>
              </a:rPr>
              <a:t>|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9751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093" r:id="rId2"/>
    <p:sldLayoutId id="2147484096" r:id="rId3"/>
    <p:sldLayoutId id="2147484127" r:id="rId4"/>
    <p:sldLayoutId id="2147484101" r:id="rId5"/>
    <p:sldLayoutId id="2147484128" r:id="rId6"/>
    <p:sldLayoutId id="2147484095" r:id="rId7"/>
    <p:sldLayoutId id="2147484131" r:id="rId8"/>
  </p:sldLayoutIdLst>
  <p:hf hdr="0" dt="0"/>
  <p:txStyles>
    <p:titleStyle>
      <a:lvl1pPr eaLnBrk="1" hangingPunct="1">
        <a:lnSpc>
          <a:spcPct val="110000"/>
        </a:lnSpc>
        <a:defRPr sz="50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68300" indent="-374650" algn="l" eaLnBrk="1" hangingPunct="1">
        <a:lnSpc>
          <a:spcPct val="140000"/>
        </a:lnSpc>
        <a:buClr>
          <a:srgbClr val="018240"/>
        </a:buClr>
        <a:buSzPct val="100000"/>
        <a:buFont typeface="Arial" panose="020B0604020202020204" pitchFamily="34" charset="0"/>
        <a:buChar char="•"/>
        <a:defRPr sz="35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42900" indent="-347663" algn="l" eaLnBrk="1" hangingPunct="1">
        <a:lnSpc>
          <a:spcPct val="140000"/>
        </a:lnSpc>
        <a:buClr>
          <a:srgbClr val="018240"/>
        </a:buClr>
        <a:buSzPct val="125000"/>
        <a:buFont typeface="Arial" panose="020B0604020202020204" pitchFamily="34" charset="0"/>
        <a:buChar char="•"/>
        <a:defRPr sz="28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23888" indent="-265113" algn="l" eaLnBrk="1" hangingPunct="1">
        <a:lnSpc>
          <a:spcPct val="140000"/>
        </a:lnSpc>
        <a:buClr>
          <a:srgbClr val="018240"/>
        </a:buClr>
        <a:buSzPct val="90000"/>
        <a:buFont typeface="Calibri" panose="020F0502020204030204" pitchFamily="34" charset="0"/>
        <a:buChar char="−"/>
        <a:defRPr sz="22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623888" indent="-265113" algn="l" eaLnBrk="1" hangingPunct="1">
        <a:lnSpc>
          <a:spcPct val="140000"/>
        </a:lnSpc>
        <a:buClr>
          <a:srgbClr val="018240"/>
        </a:buClr>
        <a:buSzPct val="100000"/>
        <a:buFont typeface="Calibri" panose="020F0502020204030204" pitchFamily="34" charset="0"/>
        <a:buChar char="−"/>
        <a:defRPr sz="22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623888" indent="-265113" algn="l" eaLnBrk="1" hangingPunct="1">
        <a:lnSpc>
          <a:spcPct val="140000"/>
        </a:lnSpc>
        <a:buClr>
          <a:srgbClr val="018240"/>
        </a:buClr>
        <a:buSzPct val="100000"/>
        <a:buFont typeface="Calibri" panose="020F0502020204030204" pitchFamily="34" charset="0"/>
        <a:buChar char="−"/>
        <a:defRPr sz="2200">
          <a:solidFill>
            <a:srgbClr val="0A1F8F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9D32CBB-6E3E-4C0A-B856-DA2E2512E5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70" y="2452094"/>
            <a:ext cx="16828198" cy="321024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nl-NL" altLang="nl-NL" sz="2400" dirty="0">
              <a:solidFill>
                <a:srgbClr val="0A1F8F"/>
              </a:solidFill>
            </a:endParaRPr>
          </a:p>
          <a:p>
            <a:pPr>
              <a:lnSpc>
                <a:spcPct val="150000"/>
              </a:lnSpc>
            </a:pPr>
            <a:r>
              <a:rPr lang="nl-NL" altLang="nl-NL" sz="5400" i="1" dirty="0">
                <a:solidFill>
                  <a:srgbClr val="0A1F8F"/>
                </a:solidFill>
              </a:rPr>
              <a:t>Hoe staat het met de overgang </a:t>
            </a:r>
            <a:br>
              <a:rPr lang="nl-NL" altLang="nl-NL" sz="5400" i="1" dirty="0">
                <a:solidFill>
                  <a:srgbClr val="0A1F8F"/>
                </a:solidFill>
              </a:rPr>
            </a:br>
            <a:r>
              <a:rPr lang="nl-NL" altLang="nl-NL" sz="5400" i="1" dirty="0">
                <a:solidFill>
                  <a:srgbClr val="0A1F8F"/>
                </a:solidFill>
              </a:rPr>
              <a:t>op de nieuwe pensioenregeling?</a:t>
            </a:r>
          </a:p>
          <a:p>
            <a:pPr>
              <a:lnSpc>
                <a:spcPct val="100000"/>
              </a:lnSpc>
            </a:pPr>
            <a:endParaRPr lang="nl-NL" altLang="nl-NL" sz="6000" dirty="0">
              <a:solidFill>
                <a:srgbClr val="0A1F8F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4CD10E-0034-47D5-81F9-01CA080A50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339" y="6582811"/>
            <a:ext cx="3910880" cy="464867"/>
          </a:xfrm>
        </p:spPr>
        <p:txBody>
          <a:bodyPr>
            <a:noAutofit/>
          </a:bodyPr>
          <a:lstStyle/>
          <a:p>
            <a:r>
              <a:rPr lang="nl-NL" sz="2800" b="1" dirty="0"/>
              <a:t>16 april 2024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88105BA9-DE37-407A-952C-063183A4D200}"/>
              </a:ext>
            </a:extLst>
          </p:cNvPr>
          <p:cNvSpPr txBox="1">
            <a:spLocks/>
          </p:cNvSpPr>
          <p:nvPr/>
        </p:nvSpPr>
        <p:spPr>
          <a:xfrm>
            <a:off x="892796" y="7596387"/>
            <a:ext cx="16828198" cy="2191849"/>
          </a:xfrm>
          <a:prstGeom prst="rect">
            <a:avLst/>
          </a:prstGeom>
          <a:noFill/>
        </p:spPr>
        <p:txBody>
          <a:bodyPr vert="horz" wrap="square" lIns="0" tIns="180000" rIns="288000" bIns="144000" rtlCol="0">
            <a:noAutofit/>
          </a:bodyPr>
          <a:lstStyle>
            <a:lvl1pPr marL="0" indent="0" algn="l" eaLnBrk="1" hangingPunct="1">
              <a:lnSpc>
                <a:spcPct val="120000"/>
              </a:lnSpc>
              <a:buClr>
                <a:srgbClr val="018240"/>
              </a:buClr>
              <a:buSzPct val="100000"/>
              <a:buFont typeface="Arial" panose="020B0604020202020204" pitchFamily="34" charset="0"/>
              <a:buNone/>
              <a:defRPr sz="8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42900" indent="-347663" algn="l" eaLnBrk="1" hangingPunct="1">
              <a:lnSpc>
                <a:spcPct val="140000"/>
              </a:lnSpc>
              <a:buClr>
                <a:srgbClr val="018240"/>
              </a:buClr>
              <a:buSzPct val="125000"/>
              <a:buFont typeface="Arial" panose="020B0604020202020204" pitchFamily="34" charset="0"/>
              <a:buChar char="•"/>
              <a:defRPr sz="280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623888" indent="-265113" algn="l" eaLnBrk="1" hangingPunct="1">
              <a:lnSpc>
                <a:spcPct val="140000"/>
              </a:lnSpc>
              <a:buClr>
                <a:srgbClr val="018240"/>
              </a:buClr>
              <a:buSzPct val="90000"/>
              <a:buFont typeface="Calibri" panose="020F0502020204030204" pitchFamily="34" charset="0"/>
              <a:buChar char="−"/>
              <a:defRPr sz="220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623888" indent="-265113" algn="l" eaLnBrk="1" hangingPunct="1">
              <a:lnSpc>
                <a:spcPct val="140000"/>
              </a:lnSpc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defRPr sz="220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623888" indent="-265113" algn="l" eaLnBrk="1" hangingPunct="1">
              <a:lnSpc>
                <a:spcPct val="140000"/>
              </a:lnSpc>
              <a:buClr>
                <a:srgbClr val="018240"/>
              </a:buClr>
              <a:buSzPct val="100000"/>
              <a:buFont typeface="Calibri" panose="020F0502020204030204" pitchFamily="34" charset="0"/>
              <a:buChar char="−"/>
              <a:defRPr sz="220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altLang="nl-NL" sz="2800" kern="0" dirty="0">
                <a:solidFill>
                  <a:srgbClr val="0A1F8F"/>
                </a:solidFill>
              </a:rPr>
              <a:t>Aan:	ALV BPP</a:t>
            </a:r>
          </a:p>
          <a:p>
            <a:pPr>
              <a:lnSpc>
                <a:spcPct val="150000"/>
              </a:lnSpc>
            </a:pPr>
            <a:r>
              <a:rPr lang="nl-NL" altLang="nl-NL" sz="2800" kern="0" dirty="0">
                <a:solidFill>
                  <a:srgbClr val="0A1F8F"/>
                </a:solidFill>
              </a:rPr>
              <a:t>Van:	Dick Boeijen</a:t>
            </a:r>
          </a:p>
          <a:p>
            <a:pPr>
              <a:lnSpc>
                <a:spcPct val="150000"/>
              </a:lnSpc>
            </a:pPr>
            <a:endParaRPr lang="nl-NL" altLang="nl-NL" sz="2800" kern="0" dirty="0">
              <a:solidFill>
                <a:srgbClr val="0A1F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4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55138E8-A424-2648-D09B-B98A519A54F3}"/>
              </a:ext>
            </a:extLst>
          </p:cNvPr>
          <p:cNvSpPr/>
          <p:nvPr/>
        </p:nvSpPr>
        <p:spPr>
          <a:xfrm>
            <a:off x="0" y="2095370"/>
            <a:ext cx="19010313" cy="859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Gaat mijn uitkering dalen bij invaren? (2/2)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C1B17C-7384-AF1B-21DE-268BC028384F}"/>
              </a:ext>
            </a:extLst>
          </p:cNvPr>
          <p:cNvSpPr txBox="1"/>
          <p:nvPr/>
        </p:nvSpPr>
        <p:spPr>
          <a:xfrm>
            <a:off x="1307936" y="2454186"/>
            <a:ext cx="1531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Verloop van de </a:t>
            </a:r>
            <a:r>
              <a:rPr lang="nl-NL" sz="2400" b="1" u="sng" dirty="0"/>
              <a:t>reële</a:t>
            </a:r>
            <a:r>
              <a:rPr lang="nl-NL" sz="2400" dirty="0"/>
              <a:t> uitkering in oude en nieuwe regeling, dekkingsgraad bij invaren = </a:t>
            </a:r>
            <a:r>
              <a:rPr lang="nl-NL" sz="2400" b="1" u="sng" dirty="0"/>
              <a:t>117,8%</a:t>
            </a:r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513823-9096-276C-4A4C-0C67EF83A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2" y="3139770"/>
            <a:ext cx="14873638" cy="722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64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20C672-029F-4D81-A27D-9B2382D3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53C8C0-2DD5-4075-849D-B8DEB43707B3}"/>
              </a:ext>
            </a:extLst>
          </p:cNvPr>
          <p:cNvSpPr/>
          <p:nvPr/>
        </p:nvSpPr>
        <p:spPr>
          <a:xfrm>
            <a:off x="0" y="0"/>
            <a:ext cx="19010313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A6CA28-437A-4241-8EB9-B7936915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5718"/>
            <a:ext cx="19010313" cy="1260483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868811-F7B2-4CD4-AE55-1EDAD1511337}"/>
              </a:ext>
            </a:extLst>
          </p:cNvPr>
          <p:cNvSpPr txBox="1"/>
          <p:nvPr/>
        </p:nvSpPr>
        <p:spPr>
          <a:xfrm>
            <a:off x="4861368" y="2209119"/>
            <a:ext cx="1067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FF00"/>
                </a:solidFill>
              </a:rPr>
              <a:t>Toch fijn, dat we zijn ingevaren </a:t>
            </a:r>
            <a:br>
              <a:rPr lang="nl-NL" sz="4000" b="1" dirty="0">
                <a:solidFill>
                  <a:srgbClr val="FFFF00"/>
                </a:solidFill>
              </a:rPr>
            </a:br>
            <a:r>
              <a:rPr lang="nl-NL" sz="4000" b="1" dirty="0">
                <a:solidFill>
                  <a:srgbClr val="FFFF00"/>
                </a:solidFill>
              </a:rPr>
              <a:t>naar de nieuwe regeling!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3CCDA1A6-7DDD-6944-77C5-3B7F0311CC38}"/>
              </a:ext>
            </a:extLst>
          </p:cNvPr>
          <p:cNvSpPr/>
          <p:nvPr/>
        </p:nvSpPr>
        <p:spPr>
          <a:xfrm>
            <a:off x="7733841" y="9782978"/>
            <a:ext cx="5022039" cy="7078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B584E39-797F-C5E8-1EC0-A8228218EA93}"/>
              </a:ext>
            </a:extLst>
          </p:cNvPr>
          <p:cNvSpPr txBox="1"/>
          <p:nvPr/>
        </p:nvSpPr>
        <p:spPr>
          <a:xfrm>
            <a:off x="7744853" y="9825266"/>
            <a:ext cx="5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16 april 2034</a:t>
            </a:r>
          </a:p>
        </p:txBody>
      </p:sp>
    </p:spTree>
    <p:extLst>
      <p:ext uri="{BB962C8B-B14F-4D97-AF65-F5344CB8AC3E}">
        <p14:creationId xmlns:p14="http://schemas.microsoft.com/office/powerpoint/2010/main" val="21931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Transitieplan van sociale partners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DB1348-C6AC-15A8-38C8-3556402D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53" y="2161279"/>
            <a:ext cx="15622009" cy="80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7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20C672-029F-4D81-A27D-9B2382D3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53C8C0-2DD5-4075-849D-B8DEB43707B3}"/>
              </a:ext>
            </a:extLst>
          </p:cNvPr>
          <p:cNvSpPr/>
          <p:nvPr/>
        </p:nvSpPr>
        <p:spPr>
          <a:xfrm>
            <a:off x="0" y="0"/>
            <a:ext cx="19010313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A6CA28-437A-4241-8EB9-B79369159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5718"/>
            <a:ext cx="19010313" cy="1260483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868811-F7B2-4CD4-AE55-1EDAD1511337}"/>
              </a:ext>
            </a:extLst>
          </p:cNvPr>
          <p:cNvSpPr txBox="1"/>
          <p:nvPr/>
        </p:nvSpPr>
        <p:spPr>
          <a:xfrm>
            <a:off x="868680" y="525780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Wonderful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CD17BAC-AF4E-4B9D-A765-2B7147D77501}"/>
              </a:ext>
            </a:extLst>
          </p:cNvPr>
          <p:cNvSpPr txBox="1"/>
          <p:nvPr/>
        </p:nvSpPr>
        <p:spPr>
          <a:xfrm>
            <a:off x="13624560" y="381000"/>
            <a:ext cx="509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I love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it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1C724AB-8809-4BB0-8390-8196449AB0D5}"/>
              </a:ext>
            </a:extLst>
          </p:cNvPr>
          <p:cNvSpPr txBox="1"/>
          <p:nvPr/>
        </p:nvSpPr>
        <p:spPr>
          <a:xfrm>
            <a:off x="1409700" y="1272540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This</a:t>
            </a:r>
            <a:r>
              <a:rPr lang="nl-NL" sz="4000" b="1" dirty="0">
                <a:solidFill>
                  <a:srgbClr val="FFFF00"/>
                </a:solidFill>
              </a:rPr>
              <a:t> is </a:t>
            </a:r>
            <a:r>
              <a:rPr lang="nl-NL" sz="4000" b="1" dirty="0" err="1">
                <a:solidFill>
                  <a:srgbClr val="FFFF00"/>
                </a:solidFill>
              </a:rPr>
              <a:t>great</a:t>
            </a:r>
            <a:r>
              <a:rPr lang="nl-NL" sz="40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4A700B7-ECBC-4FB7-A04C-DC210808AB09}"/>
              </a:ext>
            </a:extLst>
          </p:cNvPr>
          <p:cNvSpPr txBox="1"/>
          <p:nvPr/>
        </p:nvSpPr>
        <p:spPr>
          <a:xfrm>
            <a:off x="12755880" y="1059180"/>
            <a:ext cx="684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Pretty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good</a:t>
            </a:r>
            <a:endParaRPr lang="nl-NL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FB4ADF-F39D-42FF-8F74-3A406413A343}"/>
              </a:ext>
            </a:extLst>
          </p:cNvPr>
          <p:cNvSpPr txBox="1"/>
          <p:nvPr/>
        </p:nvSpPr>
        <p:spPr>
          <a:xfrm>
            <a:off x="1973580" y="201930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It </a:t>
            </a:r>
            <a:r>
              <a:rPr lang="nl-NL" sz="4000" b="1" dirty="0" err="1">
                <a:solidFill>
                  <a:srgbClr val="FFFF00"/>
                </a:solidFill>
              </a:rPr>
              <a:t>isn’t</a:t>
            </a:r>
            <a:r>
              <a:rPr lang="nl-NL" sz="4000" b="1" dirty="0">
                <a:solidFill>
                  <a:srgbClr val="FFFF00"/>
                </a:solidFill>
              </a:rPr>
              <a:t> </a:t>
            </a:r>
            <a:r>
              <a:rPr lang="nl-NL" sz="4000" b="1" dirty="0" err="1">
                <a:solidFill>
                  <a:srgbClr val="FFFF00"/>
                </a:solidFill>
              </a:rPr>
              <a:t>that</a:t>
            </a:r>
            <a:r>
              <a:rPr lang="nl-NL" sz="4000" b="1" dirty="0">
                <a:solidFill>
                  <a:srgbClr val="FFFF00"/>
                </a:solidFill>
              </a:rPr>
              <a:t> bad…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D521980-A247-4051-B44F-C414B97CA514}"/>
              </a:ext>
            </a:extLst>
          </p:cNvPr>
          <p:cNvSpPr txBox="1"/>
          <p:nvPr/>
        </p:nvSpPr>
        <p:spPr>
          <a:xfrm>
            <a:off x="10058400" y="18059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Could’ve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been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better</a:t>
            </a:r>
            <a:endParaRPr lang="nl-NL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E7A174-EBC2-40BE-8C7D-384B5D47CC0E}"/>
              </a:ext>
            </a:extLst>
          </p:cNvPr>
          <p:cNvSpPr txBox="1"/>
          <p:nvPr/>
        </p:nvSpPr>
        <p:spPr>
          <a:xfrm>
            <a:off x="2491740" y="265176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 </a:t>
            </a:r>
            <a:r>
              <a:rPr lang="nl-NL" sz="4000" b="1" dirty="0" err="1">
                <a:solidFill>
                  <a:srgbClr val="FFFF00"/>
                </a:solidFill>
              </a:rPr>
              <a:t>don’t</a:t>
            </a:r>
            <a:r>
              <a:rPr lang="nl-NL" sz="4000" b="1" dirty="0">
                <a:solidFill>
                  <a:srgbClr val="FFFF00"/>
                </a:solidFill>
              </a:rPr>
              <a:t> </a:t>
            </a:r>
            <a:r>
              <a:rPr lang="nl-NL" sz="4000" b="1" dirty="0" err="1">
                <a:solidFill>
                  <a:srgbClr val="FFFF00"/>
                </a:solidFill>
              </a:rPr>
              <a:t>really</a:t>
            </a:r>
            <a:r>
              <a:rPr lang="nl-NL" sz="4000" b="1" dirty="0">
                <a:solidFill>
                  <a:srgbClr val="FFFF00"/>
                </a:solidFill>
              </a:rPr>
              <a:t> like </a:t>
            </a:r>
            <a:r>
              <a:rPr lang="nl-NL" sz="4000" b="1" dirty="0" err="1">
                <a:solidFill>
                  <a:srgbClr val="FFFF00"/>
                </a:solidFill>
              </a:rPr>
              <a:t>it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A2FBBDD-1CA9-4667-ABD6-6D196E57D759}"/>
              </a:ext>
            </a:extLst>
          </p:cNvPr>
          <p:cNvSpPr txBox="1"/>
          <p:nvPr/>
        </p:nvSpPr>
        <p:spPr>
          <a:xfrm>
            <a:off x="10942320" y="25298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It’s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pretty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terrible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055B61D-1211-441C-BBAF-CB22F7672C6A}"/>
              </a:ext>
            </a:extLst>
          </p:cNvPr>
          <p:cNvSpPr txBox="1"/>
          <p:nvPr/>
        </p:nvSpPr>
        <p:spPr>
          <a:xfrm>
            <a:off x="2758440" y="339852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It’s bad, </a:t>
            </a:r>
            <a:r>
              <a:rPr lang="nl-NL" sz="4000" b="1" dirty="0" err="1">
                <a:solidFill>
                  <a:srgbClr val="FFFF00"/>
                </a:solidFill>
              </a:rPr>
              <a:t>awful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24EF1EB-A6F4-40B3-946E-695676257026}"/>
              </a:ext>
            </a:extLst>
          </p:cNvPr>
          <p:cNvSpPr txBox="1"/>
          <p:nvPr/>
        </p:nvSpPr>
        <p:spPr>
          <a:xfrm>
            <a:off x="11102340" y="3208020"/>
            <a:ext cx="714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Boooo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 BOOOO!</a:t>
            </a:r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3CCDA1A6-7DDD-6944-77C5-3B7F0311CC38}"/>
              </a:ext>
            </a:extLst>
          </p:cNvPr>
          <p:cNvSpPr/>
          <p:nvPr/>
        </p:nvSpPr>
        <p:spPr>
          <a:xfrm>
            <a:off x="7733841" y="9782978"/>
            <a:ext cx="5022039" cy="7078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B584E39-797F-C5E8-1EC0-A8228218EA93}"/>
              </a:ext>
            </a:extLst>
          </p:cNvPr>
          <p:cNvSpPr txBox="1"/>
          <p:nvPr/>
        </p:nvSpPr>
        <p:spPr>
          <a:xfrm>
            <a:off x="7744853" y="9825266"/>
            <a:ext cx="5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23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5494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20C672-029F-4D81-A27D-9B2382D3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53C8C0-2DD5-4075-849D-B8DEB43707B3}"/>
              </a:ext>
            </a:extLst>
          </p:cNvPr>
          <p:cNvSpPr/>
          <p:nvPr/>
        </p:nvSpPr>
        <p:spPr>
          <a:xfrm>
            <a:off x="33050" y="0"/>
            <a:ext cx="19010313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868811-F7B2-4CD4-AE55-1EDAD1511337}"/>
              </a:ext>
            </a:extLst>
          </p:cNvPr>
          <p:cNvSpPr txBox="1"/>
          <p:nvPr/>
        </p:nvSpPr>
        <p:spPr>
          <a:xfrm>
            <a:off x="868680" y="525780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Wonderful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CD17BAC-AF4E-4B9D-A765-2B7147D77501}"/>
              </a:ext>
            </a:extLst>
          </p:cNvPr>
          <p:cNvSpPr txBox="1"/>
          <p:nvPr/>
        </p:nvSpPr>
        <p:spPr>
          <a:xfrm>
            <a:off x="13624560" y="381000"/>
            <a:ext cx="509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I love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it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1C724AB-8809-4BB0-8390-8196449AB0D5}"/>
              </a:ext>
            </a:extLst>
          </p:cNvPr>
          <p:cNvSpPr txBox="1"/>
          <p:nvPr/>
        </p:nvSpPr>
        <p:spPr>
          <a:xfrm>
            <a:off x="1409700" y="1272540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This</a:t>
            </a:r>
            <a:r>
              <a:rPr lang="nl-NL" sz="4000" b="1" dirty="0">
                <a:solidFill>
                  <a:srgbClr val="FFFF00"/>
                </a:solidFill>
              </a:rPr>
              <a:t> is </a:t>
            </a:r>
            <a:r>
              <a:rPr lang="nl-NL" sz="4000" b="1" dirty="0" err="1">
                <a:solidFill>
                  <a:srgbClr val="FFFF00"/>
                </a:solidFill>
              </a:rPr>
              <a:t>great</a:t>
            </a:r>
            <a:r>
              <a:rPr lang="nl-NL" sz="40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4A700B7-ECBC-4FB7-A04C-DC210808AB09}"/>
              </a:ext>
            </a:extLst>
          </p:cNvPr>
          <p:cNvSpPr txBox="1"/>
          <p:nvPr/>
        </p:nvSpPr>
        <p:spPr>
          <a:xfrm>
            <a:off x="12755880" y="1059180"/>
            <a:ext cx="6842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Pretty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good</a:t>
            </a:r>
            <a:endParaRPr lang="nl-NL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6FB4ADF-F39D-42FF-8F74-3A406413A343}"/>
              </a:ext>
            </a:extLst>
          </p:cNvPr>
          <p:cNvSpPr txBox="1"/>
          <p:nvPr/>
        </p:nvSpPr>
        <p:spPr>
          <a:xfrm>
            <a:off x="1973580" y="201930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It </a:t>
            </a:r>
            <a:r>
              <a:rPr lang="nl-NL" sz="4000" b="1" dirty="0" err="1">
                <a:solidFill>
                  <a:srgbClr val="FFFF00"/>
                </a:solidFill>
              </a:rPr>
              <a:t>isn’t</a:t>
            </a:r>
            <a:r>
              <a:rPr lang="nl-NL" sz="4000" b="1" dirty="0">
                <a:solidFill>
                  <a:srgbClr val="FFFF00"/>
                </a:solidFill>
              </a:rPr>
              <a:t> </a:t>
            </a:r>
            <a:r>
              <a:rPr lang="nl-NL" sz="4000" b="1" dirty="0" err="1">
                <a:solidFill>
                  <a:srgbClr val="FFFF00"/>
                </a:solidFill>
              </a:rPr>
              <a:t>that</a:t>
            </a:r>
            <a:r>
              <a:rPr lang="nl-NL" sz="4000" b="1" dirty="0">
                <a:solidFill>
                  <a:srgbClr val="FFFF00"/>
                </a:solidFill>
              </a:rPr>
              <a:t> bad…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D521980-A247-4051-B44F-C414B97CA514}"/>
              </a:ext>
            </a:extLst>
          </p:cNvPr>
          <p:cNvSpPr txBox="1"/>
          <p:nvPr/>
        </p:nvSpPr>
        <p:spPr>
          <a:xfrm>
            <a:off x="10058400" y="18059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Could’ve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been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better</a:t>
            </a:r>
            <a:endParaRPr lang="nl-NL" sz="4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4E7A174-EBC2-40BE-8C7D-384B5D47CC0E}"/>
              </a:ext>
            </a:extLst>
          </p:cNvPr>
          <p:cNvSpPr txBox="1"/>
          <p:nvPr/>
        </p:nvSpPr>
        <p:spPr>
          <a:xfrm>
            <a:off x="2491740" y="265176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 </a:t>
            </a:r>
            <a:r>
              <a:rPr lang="nl-NL" sz="4000" b="1" dirty="0" err="1">
                <a:solidFill>
                  <a:srgbClr val="FFFF00"/>
                </a:solidFill>
              </a:rPr>
              <a:t>don’t</a:t>
            </a:r>
            <a:r>
              <a:rPr lang="nl-NL" sz="4000" b="1" dirty="0">
                <a:solidFill>
                  <a:srgbClr val="FFFF00"/>
                </a:solidFill>
              </a:rPr>
              <a:t> </a:t>
            </a:r>
            <a:r>
              <a:rPr lang="nl-NL" sz="4000" b="1" dirty="0" err="1">
                <a:solidFill>
                  <a:srgbClr val="FFFF00"/>
                </a:solidFill>
              </a:rPr>
              <a:t>really</a:t>
            </a:r>
            <a:r>
              <a:rPr lang="nl-NL" sz="4000" b="1" dirty="0">
                <a:solidFill>
                  <a:srgbClr val="FFFF00"/>
                </a:solidFill>
              </a:rPr>
              <a:t> like </a:t>
            </a:r>
            <a:r>
              <a:rPr lang="nl-NL" sz="4000" b="1" dirty="0" err="1">
                <a:solidFill>
                  <a:srgbClr val="FFFF00"/>
                </a:solidFill>
              </a:rPr>
              <a:t>it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A2FBBDD-1CA9-4667-ABD6-6D196E57D759}"/>
              </a:ext>
            </a:extLst>
          </p:cNvPr>
          <p:cNvSpPr txBox="1"/>
          <p:nvPr/>
        </p:nvSpPr>
        <p:spPr>
          <a:xfrm>
            <a:off x="10942320" y="252984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It’s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pretty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terrible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055B61D-1211-441C-BBAF-CB22F7672C6A}"/>
              </a:ext>
            </a:extLst>
          </p:cNvPr>
          <p:cNvSpPr txBox="1"/>
          <p:nvPr/>
        </p:nvSpPr>
        <p:spPr>
          <a:xfrm>
            <a:off x="2758440" y="339852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It’s bad, </a:t>
            </a:r>
            <a:r>
              <a:rPr lang="nl-NL" sz="4000" b="1" dirty="0" err="1">
                <a:solidFill>
                  <a:srgbClr val="FFFF00"/>
                </a:solidFill>
              </a:rPr>
              <a:t>awful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24EF1EB-A6F4-40B3-946E-695676257026}"/>
              </a:ext>
            </a:extLst>
          </p:cNvPr>
          <p:cNvSpPr txBox="1"/>
          <p:nvPr/>
        </p:nvSpPr>
        <p:spPr>
          <a:xfrm>
            <a:off x="11102340" y="3208020"/>
            <a:ext cx="714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Boooo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 BOOOO!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87ADC6-EE6F-D1B9-F6E0-ABFF2D6D6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73"/>
          <a:stretch/>
        </p:blipFill>
        <p:spPr>
          <a:xfrm rot="461236">
            <a:off x="11011543" y="-724360"/>
            <a:ext cx="8692833" cy="1260483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A6CA28-437A-4241-8EB9-B79369159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090"/>
          <a:stretch/>
        </p:blipFill>
        <p:spPr>
          <a:xfrm rot="21055921">
            <a:off x="-837285" y="-724366"/>
            <a:ext cx="10058400" cy="12604836"/>
          </a:xfrm>
          <a:prstGeom prst="rect">
            <a:avLst/>
          </a:prstGeom>
        </p:spPr>
      </p:pic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574E8BBC-7B33-5ED4-DD21-6075D7ECBD40}"/>
              </a:ext>
            </a:extLst>
          </p:cNvPr>
          <p:cNvSpPr/>
          <p:nvPr/>
        </p:nvSpPr>
        <p:spPr>
          <a:xfrm>
            <a:off x="7733841" y="9782978"/>
            <a:ext cx="5022039" cy="7078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EB233B6-A847-7B2E-3446-0C47B1A97B45}"/>
              </a:ext>
            </a:extLst>
          </p:cNvPr>
          <p:cNvSpPr txBox="1"/>
          <p:nvPr/>
        </p:nvSpPr>
        <p:spPr>
          <a:xfrm>
            <a:off x="7744853" y="9825266"/>
            <a:ext cx="50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16 april 2024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FB14F7A-5D69-656A-4AC7-C27130F7ECC0}"/>
              </a:ext>
            </a:extLst>
          </p:cNvPr>
          <p:cNvSpPr txBox="1"/>
          <p:nvPr/>
        </p:nvSpPr>
        <p:spPr>
          <a:xfrm>
            <a:off x="10856085" y="1127760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It’s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pretty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terrible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EE3993D-F6DD-52DE-FB5C-74B8DA3C2552}"/>
              </a:ext>
            </a:extLst>
          </p:cNvPr>
          <p:cNvSpPr txBox="1"/>
          <p:nvPr/>
        </p:nvSpPr>
        <p:spPr>
          <a:xfrm>
            <a:off x="13610715" y="220218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</a:rPr>
              <a:t>It’s bad, </a:t>
            </a:r>
            <a:r>
              <a:rPr lang="nl-NL" sz="4000" b="1" dirty="0" err="1">
                <a:solidFill>
                  <a:srgbClr val="FFFF00"/>
                </a:solidFill>
              </a:rPr>
              <a:t>awful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9BFB8BA9-36CA-7104-521A-3ADF369867F9}"/>
              </a:ext>
            </a:extLst>
          </p:cNvPr>
          <p:cNvSpPr txBox="1"/>
          <p:nvPr/>
        </p:nvSpPr>
        <p:spPr>
          <a:xfrm>
            <a:off x="10810365" y="3177540"/>
            <a:ext cx="714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		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Boooo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 BOOOO!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D7570B8-AF40-373B-D323-9384CCB1AA17}"/>
              </a:ext>
            </a:extLst>
          </p:cNvPr>
          <p:cNvSpPr txBox="1"/>
          <p:nvPr/>
        </p:nvSpPr>
        <p:spPr>
          <a:xfrm>
            <a:off x="1550022" y="1069119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Wonderful</a:t>
            </a:r>
            <a:endParaRPr lang="nl-NL" sz="4000" b="1" dirty="0">
              <a:solidFill>
                <a:srgbClr val="FFFF00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8E6D08C3-F9FA-A426-FB61-35646F495838}"/>
              </a:ext>
            </a:extLst>
          </p:cNvPr>
          <p:cNvSpPr txBox="1"/>
          <p:nvPr/>
        </p:nvSpPr>
        <p:spPr>
          <a:xfrm>
            <a:off x="1395719" y="3006543"/>
            <a:ext cx="509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I love </a:t>
            </a:r>
            <a:r>
              <a:rPr lang="nl-NL" sz="4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it</a:t>
            </a:r>
            <a:r>
              <a:rPr lang="nl-NL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!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22DCE4E-3354-A717-1DAA-FDA56915783D}"/>
              </a:ext>
            </a:extLst>
          </p:cNvPr>
          <p:cNvSpPr txBox="1"/>
          <p:nvPr/>
        </p:nvSpPr>
        <p:spPr>
          <a:xfrm>
            <a:off x="2091042" y="1960842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err="1">
                <a:solidFill>
                  <a:srgbClr val="FFFF00"/>
                </a:solidFill>
              </a:rPr>
              <a:t>This</a:t>
            </a:r>
            <a:r>
              <a:rPr lang="nl-NL" sz="4000" b="1" dirty="0">
                <a:solidFill>
                  <a:srgbClr val="FFFF00"/>
                </a:solidFill>
              </a:rPr>
              <a:t> is </a:t>
            </a:r>
            <a:r>
              <a:rPr lang="nl-NL" sz="4000" b="1" dirty="0" err="1">
                <a:solidFill>
                  <a:srgbClr val="FFFF00"/>
                </a:solidFill>
              </a:rPr>
              <a:t>great</a:t>
            </a:r>
            <a:r>
              <a:rPr lang="nl-NL" sz="4000" b="1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198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Vragen die ik hoor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8022-0C08-42B7-88B8-EABF0A2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16" y="2649912"/>
            <a:ext cx="17082450" cy="7238999"/>
          </a:xfrm>
        </p:spPr>
        <p:txBody>
          <a:bodyPr/>
          <a:lstStyle/>
          <a:p>
            <a:r>
              <a:rPr lang="nl-NL" dirty="0"/>
              <a:t>Is straks mijn potje leeg, als ik heel oud word?</a:t>
            </a:r>
          </a:p>
          <a:p>
            <a:endParaRPr lang="nl-NL" sz="1800" dirty="0"/>
          </a:p>
          <a:p>
            <a:r>
              <a:rPr lang="nl-NL" dirty="0"/>
              <a:t>Krijg ik straks in de nieuwe regeling elk jaar volledige indexatie? </a:t>
            </a:r>
          </a:p>
          <a:p>
            <a:endParaRPr lang="nl-NL" sz="1800" dirty="0"/>
          </a:p>
          <a:p>
            <a:r>
              <a:rPr lang="nl-NL" dirty="0"/>
              <a:t>Schiet straks in de nieuwe regeling mijn uitkering alle kanten op?</a:t>
            </a:r>
          </a:p>
          <a:p>
            <a:endParaRPr lang="nl-NL" sz="1800" dirty="0"/>
          </a:p>
          <a:p>
            <a:r>
              <a:rPr lang="nl-NL" dirty="0"/>
              <a:t>Waarom een nieuwe regeling, er is afgelopen jaren toch geïndexeerd? </a:t>
            </a:r>
            <a:endParaRPr lang="nl-NL" sz="1800" dirty="0"/>
          </a:p>
          <a:p>
            <a:endParaRPr lang="nl-NL" sz="1800" dirty="0"/>
          </a:p>
          <a:p>
            <a:r>
              <a:rPr lang="nl-NL" dirty="0"/>
              <a:t>Gaat mijn uitkering dalen op het moment van invaren?</a:t>
            </a:r>
          </a:p>
          <a:p>
            <a:endParaRPr lang="nl-NL" sz="18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9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Is straks mijn potje leeg, als ik heel oud word?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8022-0C08-42B7-88B8-EABF0A2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16" y="2649912"/>
            <a:ext cx="17632490" cy="7238999"/>
          </a:xfrm>
        </p:spPr>
        <p:txBody>
          <a:bodyPr/>
          <a:lstStyle/>
          <a:p>
            <a:r>
              <a:rPr lang="nl-NL" b="1" dirty="0" err="1">
                <a:solidFill>
                  <a:srgbClr val="27955C"/>
                </a:solidFill>
              </a:rPr>
              <a:t>Microlanglevenrisico</a:t>
            </a:r>
            <a:r>
              <a:rPr lang="nl-NL" b="1" dirty="0">
                <a:solidFill>
                  <a:srgbClr val="27955C"/>
                </a:solidFill>
              </a:rPr>
              <a:t> </a:t>
            </a:r>
            <a:br>
              <a:rPr lang="nl-NL" b="1" dirty="0">
                <a:solidFill>
                  <a:srgbClr val="27955C"/>
                </a:solidFill>
              </a:rPr>
            </a:br>
            <a:r>
              <a:rPr lang="nl-NL" dirty="0"/>
              <a:t>= als je (veel) ouder wordt dan je leeftijdsgenoten</a:t>
            </a:r>
          </a:p>
          <a:p>
            <a:endParaRPr lang="nl-NL" sz="1800" dirty="0"/>
          </a:p>
          <a:p>
            <a:r>
              <a:rPr lang="nl-NL" b="1" dirty="0" err="1">
                <a:solidFill>
                  <a:srgbClr val="27955C"/>
                </a:solidFill>
              </a:rPr>
              <a:t>Macrolanglevenrisico</a:t>
            </a:r>
            <a:r>
              <a:rPr lang="nl-NL" b="1" dirty="0">
                <a:solidFill>
                  <a:srgbClr val="27955C"/>
                </a:solidFill>
              </a:rPr>
              <a:t> </a:t>
            </a:r>
            <a:br>
              <a:rPr lang="nl-NL" dirty="0"/>
            </a:br>
            <a:r>
              <a:rPr lang="nl-NL" dirty="0"/>
              <a:t>= als al je leeftijdsgenoten ouder worden dan gedacht</a:t>
            </a:r>
          </a:p>
          <a:p>
            <a:endParaRPr lang="nl-NL" sz="1800" dirty="0"/>
          </a:p>
          <a:p>
            <a:r>
              <a:rPr lang="nl-NL" dirty="0"/>
              <a:t>In de nieuwe regeling worden de gepensioneerden </a:t>
            </a:r>
            <a:br>
              <a:rPr lang="nl-NL" dirty="0"/>
            </a:br>
            <a:r>
              <a:rPr lang="nl-NL" dirty="0"/>
              <a:t>voor beide risico’s beschermd…</a:t>
            </a:r>
          </a:p>
          <a:p>
            <a:endParaRPr lang="nl-NL" sz="1800" dirty="0"/>
          </a:p>
          <a:p>
            <a:r>
              <a:rPr lang="nl-NL" dirty="0"/>
              <a:t>… dus het potje raakt niet leeg!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5E1EE4-D366-9589-48C8-E23F10579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3513" y="2333931"/>
            <a:ext cx="4148583" cy="4169430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ECA382-B835-CA63-6638-D84C0864E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2" t="8110" r="12517"/>
          <a:stretch/>
        </p:blipFill>
        <p:spPr>
          <a:xfrm>
            <a:off x="15138400" y="6726380"/>
            <a:ext cx="3178595" cy="37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Krijg ik straks elk jaar volledige indexatie?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8022-0C08-42B7-88B8-EABF0A2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16" y="2649912"/>
            <a:ext cx="17632490" cy="7238999"/>
          </a:xfrm>
        </p:spPr>
        <p:txBody>
          <a:bodyPr/>
          <a:lstStyle/>
          <a:p>
            <a:r>
              <a:rPr lang="nl-NL" dirty="0"/>
              <a:t>In de nieuwe regeling wordt de jaarlijkse aanpassing van de uitkering bepaald door het behaalde </a:t>
            </a:r>
            <a:r>
              <a:rPr lang="nl-NL" b="1" dirty="0">
                <a:solidFill>
                  <a:srgbClr val="27955C"/>
                </a:solidFill>
              </a:rPr>
              <a:t>overrendement</a:t>
            </a:r>
            <a:r>
              <a:rPr lang="nl-NL" dirty="0"/>
              <a:t>.</a:t>
            </a:r>
          </a:p>
          <a:p>
            <a:endParaRPr lang="nl-NL" sz="1800" dirty="0"/>
          </a:p>
          <a:p>
            <a:r>
              <a:rPr lang="nl-NL" dirty="0"/>
              <a:t>Gepensioneerden krijgen in de nieuwe regeling een blootstelling aan overrendement van </a:t>
            </a:r>
            <a:r>
              <a:rPr lang="nl-NL" b="1" dirty="0">
                <a:solidFill>
                  <a:srgbClr val="27955C"/>
                </a:solidFill>
              </a:rPr>
              <a:t>35%</a:t>
            </a:r>
            <a:r>
              <a:rPr lang="nl-NL" dirty="0"/>
              <a:t>.</a:t>
            </a:r>
          </a:p>
          <a:p>
            <a:endParaRPr lang="nl-NL" sz="1800" dirty="0"/>
          </a:p>
          <a:p>
            <a:r>
              <a:rPr lang="nl-NL" dirty="0"/>
              <a:t>Dat levert naar verwachting voldoende rendement om, bezien over een langere periode, de koopkracht bij te kunnen houden.</a:t>
            </a:r>
          </a:p>
          <a:p>
            <a:endParaRPr lang="nl-NL" sz="1800" dirty="0"/>
          </a:p>
          <a:p>
            <a:r>
              <a:rPr lang="nl-NL" dirty="0"/>
              <a:t>Dat betekent echter niet dat elk jaar de uitkering stijgt met de inflatie </a:t>
            </a:r>
            <a:br>
              <a:rPr lang="nl-NL" dirty="0"/>
            </a:br>
            <a:r>
              <a:rPr lang="nl-NL" dirty="0"/>
              <a:t>van dat jaar. </a:t>
            </a:r>
          </a:p>
        </p:txBody>
      </p:sp>
    </p:spTree>
    <p:extLst>
      <p:ext uri="{BB962C8B-B14F-4D97-AF65-F5344CB8AC3E}">
        <p14:creationId xmlns:p14="http://schemas.microsoft.com/office/powerpoint/2010/main" val="356658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Schiet straks mijn uitkering alle kanten 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8022-0C08-42B7-88B8-EABF0A2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16" y="2649912"/>
            <a:ext cx="17632490" cy="7238999"/>
          </a:xfrm>
        </p:spPr>
        <p:txBody>
          <a:bodyPr/>
          <a:lstStyle/>
          <a:p>
            <a:r>
              <a:rPr lang="nl-NL" dirty="0"/>
              <a:t>De uitkering wordt eenmaal per jaar aangepast.</a:t>
            </a:r>
          </a:p>
          <a:p>
            <a:endParaRPr lang="nl-NL" sz="1800" dirty="0"/>
          </a:p>
          <a:p>
            <a:r>
              <a:rPr lang="nl-NL" dirty="0"/>
              <a:t>De uitkering heeft geen last meer van renteschokken (óók geen lust).</a:t>
            </a:r>
          </a:p>
          <a:p>
            <a:pPr marL="0" indent="0">
              <a:buNone/>
            </a:pPr>
            <a:r>
              <a:rPr lang="nl-NL" sz="1800" dirty="0"/>
              <a:t> </a:t>
            </a:r>
          </a:p>
          <a:p>
            <a:r>
              <a:rPr lang="nl-NL" dirty="0"/>
              <a:t>Rendementsschokken worden </a:t>
            </a:r>
            <a:r>
              <a:rPr lang="nl-NL" b="1" dirty="0">
                <a:solidFill>
                  <a:srgbClr val="27955C"/>
                </a:solidFill>
              </a:rPr>
              <a:t>uitgesmeerd</a:t>
            </a:r>
            <a:r>
              <a:rPr lang="nl-NL" dirty="0"/>
              <a:t> in de tijd.</a:t>
            </a:r>
          </a:p>
          <a:p>
            <a:endParaRPr lang="nl-NL" sz="1800" dirty="0"/>
          </a:p>
          <a:p>
            <a:r>
              <a:rPr lang="nl-NL" dirty="0"/>
              <a:t>In geval van een negatieve aanpassing (een korting) wordt een beroep gedaan op de </a:t>
            </a:r>
            <a:r>
              <a:rPr lang="nl-NL" b="1" dirty="0">
                <a:solidFill>
                  <a:srgbClr val="27955C"/>
                </a:solidFill>
              </a:rPr>
              <a:t>solidariteitsreserve</a:t>
            </a:r>
            <a:r>
              <a:rPr lang="nl-NL" dirty="0"/>
              <a:t>.</a:t>
            </a:r>
          </a:p>
          <a:p>
            <a:endParaRPr lang="nl-NL" sz="1800" dirty="0"/>
          </a:p>
          <a:p>
            <a:r>
              <a:rPr lang="nl-NL" dirty="0"/>
              <a:t>Kans op korting in huidige regeling:</a:t>
            </a:r>
          </a:p>
          <a:p>
            <a:r>
              <a:rPr lang="nl-NL" dirty="0"/>
              <a:t>Kans op korting in nieuwe regeling: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FEAC0D-65AF-FFD1-7242-E8984538F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2" t="8110" r="12517"/>
          <a:stretch/>
        </p:blipFill>
        <p:spPr>
          <a:xfrm>
            <a:off x="15403956" y="7292898"/>
            <a:ext cx="2701166" cy="320520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EC4FB31-99D3-C01D-E0D4-1264449F745D}"/>
              </a:ext>
            </a:extLst>
          </p:cNvPr>
          <p:cNvSpPr txBox="1"/>
          <p:nvPr/>
        </p:nvSpPr>
        <p:spPr>
          <a:xfrm>
            <a:off x="10038102" y="7990063"/>
            <a:ext cx="2334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dirty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14,1%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9B3BCD1-8890-361D-21DE-5853C9D3D9CE}"/>
              </a:ext>
            </a:extLst>
          </p:cNvPr>
          <p:cNvSpPr txBox="1"/>
          <p:nvPr/>
        </p:nvSpPr>
        <p:spPr>
          <a:xfrm>
            <a:off x="10355755" y="8748388"/>
            <a:ext cx="2334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dirty="0">
                <a:solidFill>
                  <a:srgbClr val="0A1F8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0,2%</a:t>
            </a:r>
          </a:p>
        </p:txBody>
      </p:sp>
    </p:spTree>
    <p:extLst>
      <p:ext uri="{BB962C8B-B14F-4D97-AF65-F5344CB8AC3E}">
        <p14:creationId xmlns:p14="http://schemas.microsoft.com/office/powerpoint/2010/main" val="19697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Er is afgelopen jaren toch geïndexeerd?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BC8022-0C08-42B7-88B8-EABF0A2BE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016" y="2649912"/>
            <a:ext cx="17632490" cy="7238999"/>
          </a:xfrm>
        </p:spPr>
        <p:txBody>
          <a:bodyPr/>
          <a:lstStyle/>
          <a:p>
            <a:r>
              <a:rPr lang="nl-NL" dirty="0"/>
              <a:t>Klopt!</a:t>
            </a:r>
          </a:p>
          <a:p>
            <a:endParaRPr lang="nl-NL" sz="1800" dirty="0"/>
          </a:p>
          <a:p>
            <a:r>
              <a:rPr lang="nl-NL" dirty="0"/>
              <a:t>Die indexaties waren echter alleen toegestaan vanwege </a:t>
            </a:r>
            <a:br>
              <a:rPr lang="nl-NL" dirty="0"/>
            </a:br>
            <a:r>
              <a:rPr lang="nl-NL" dirty="0"/>
              <a:t>(het voornemen tot) invaren naar de nieuwe regeling.  </a:t>
            </a:r>
          </a:p>
        </p:txBody>
      </p:sp>
    </p:spTree>
    <p:extLst>
      <p:ext uri="{BB962C8B-B14F-4D97-AF65-F5344CB8AC3E}">
        <p14:creationId xmlns:p14="http://schemas.microsoft.com/office/powerpoint/2010/main" val="321854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55138E8-A424-2648-D09B-B98A519A54F3}"/>
              </a:ext>
            </a:extLst>
          </p:cNvPr>
          <p:cNvSpPr/>
          <p:nvPr/>
        </p:nvSpPr>
        <p:spPr>
          <a:xfrm>
            <a:off x="0" y="2095370"/>
            <a:ext cx="19010313" cy="8598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34DC17-D475-4F46-88AD-3BB29644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A1F8F"/>
                </a:solidFill>
              </a:rPr>
              <a:t>Gaat mijn uitkering dalen bij invaren? (1/2)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1167B7-32F8-D5DC-B315-2CDF0FE57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66" y="3060509"/>
            <a:ext cx="14167412" cy="70703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AC1B17C-7384-AF1B-21DE-268BC028384F}"/>
              </a:ext>
            </a:extLst>
          </p:cNvPr>
          <p:cNvSpPr txBox="1"/>
          <p:nvPr/>
        </p:nvSpPr>
        <p:spPr>
          <a:xfrm>
            <a:off x="1307936" y="2454186"/>
            <a:ext cx="1531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Verloop van de </a:t>
            </a:r>
            <a:r>
              <a:rPr lang="nl-NL" sz="2400" b="1" u="sng" dirty="0"/>
              <a:t>reële</a:t>
            </a:r>
            <a:r>
              <a:rPr lang="nl-NL" sz="2400" dirty="0"/>
              <a:t> uitkering in oude en nieuwe regeling, dekkingsgraad bij invaren = </a:t>
            </a:r>
            <a:r>
              <a:rPr lang="nl-NL" sz="2400" b="1" u="sng" dirty="0"/>
              <a:t>103,6%</a:t>
            </a:r>
            <a:r>
              <a:rPr lang="nl-NL" sz="24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76AE46-5EBA-C053-CF8B-203183CD333C}"/>
              </a:ext>
            </a:extLst>
          </p:cNvPr>
          <p:cNvSpPr txBox="1"/>
          <p:nvPr/>
        </p:nvSpPr>
        <p:spPr>
          <a:xfrm>
            <a:off x="15104962" y="4051141"/>
            <a:ext cx="190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+10%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F1975F-0E88-5958-AAEA-EAEC3D7BCC24}"/>
              </a:ext>
            </a:extLst>
          </p:cNvPr>
          <p:cNvSpPr txBox="1"/>
          <p:nvPr/>
        </p:nvSpPr>
        <p:spPr>
          <a:xfrm>
            <a:off x="15118465" y="5546204"/>
            <a:ext cx="190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+11%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055CE-1A9E-349F-9EBF-C514DDEEEDAD}"/>
              </a:ext>
            </a:extLst>
          </p:cNvPr>
          <p:cNvSpPr txBox="1"/>
          <p:nvPr/>
        </p:nvSpPr>
        <p:spPr>
          <a:xfrm>
            <a:off x="15106891" y="7236107"/>
            <a:ext cx="190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+22%</a:t>
            </a:r>
          </a:p>
        </p:txBody>
      </p:sp>
    </p:spTree>
    <p:extLst>
      <p:ext uri="{BB962C8B-B14F-4D97-AF65-F5344CB8AC3E}">
        <p14:creationId xmlns:p14="http://schemas.microsoft.com/office/powerpoint/2010/main" val="1654153858"/>
      </p:ext>
    </p:extLst>
  </p:cSld>
  <p:clrMapOvr>
    <a:masterClrMapping/>
  </p:clrMapOvr>
</p:sld>
</file>

<file path=ppt/theme/theme1.xml><?xml version="1.0" encoding="utf-8"?>
<a:theme xmlns:a="http://schemas.openxmlformats.org/drawingml/2006/main" name="PGGM">
  <a:themeElements>
    <a:clrScheme name="Aangepast 5">
      <a:dk1>
        <a:sysClr val="windowText" lastClr="000000"/>
      </a:dk1>
      <a:lt1>
        <a:sysClr val="window" lastClr="FFFFFF"/>
      </a:lt1>
      <a:dk2>
        <a:srgbClr val="454545"/>
      </a:dk2>
      <a:lt2>
        <a:srgbClr val="9A9B9D"/>
      </a:lt2>
      <a:accent1>
        <a:srgbClr val="70BF02"/>
      </a:accent1>
      <a:accent2>
        <a:srgbClr val="00ACED"/>
      </a:accent2>
      <a:accent3>
        <a:srgbClr val="202293"/>
      </a:accent3>
      <a:accent4>
        <a:srgbClr val="A19C9B"/>
      </a:accent4>
      <a:accent5>
        <a:srgbClr val="008747"/>
      </a:accent5>
      <a:accent6>
        <a:srgbClr val="F48E00"/>
      </a:accent6>
      <a:hlink>
        <a:srgbClr val="9A9B9D"/>
      </a:hlink>
      <a:folHlink>
        <a:srgbClr val="162293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2" id="{DAFD98F0-E6F2-4417-BA47-0448DB18A9A6}" vid="{D67AF22E-C77A-4257-917D-C5FBBF1CBC2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9006E66D24B439780468E9D9E309C" ma:contentTypeVersion="17" ma:contentTypeDescription="Een nieuw document maken." ma:contentTypeScope="" ma:versionID="93fd19e0701cac35c8574ba7322ceb7e">
  <xsd:schema xmlns:xsd="http://www.w3.org/2001/XMLSchema" xmlns:xs="http://www.w3.org/2001/XMLSchema" xmlns:p="http://schemas.microsoft.com/office/2006/metadata/properties" xmlns:ns2="b6e8ed9c-fb06-4a68-9a0d-1adb35961615" xmlns:ns3="6fbe01ee-0ca2-469e-9b57-ad713b2739ab" targetNamespace="http://schemas.microsoft.com/office/2006/metadata/properties" ma:root="true" ma:fieldsID="27cf0124916cb1f186734b0715d67ef6" ns2:_="" ns3:_="">
    <xsd:import namespace="b6e8ed9c-fb06-4a68-9a0d-1adb35961615"/>
    <xsd:import namespace="6fbe01ee-0ca2-469e-9b57-ad713b2739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e8ed9c-fb06-4a68-9a0d-1adb35961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e150c79-015b-4b66-82f7-b244dfd42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e01ee-0ca2-469e-9b57-ad713b273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5adda24-3086-4229-8776-a7175da49218}" ma:internalName="TaxCatchAll" ma:showField="CatchAllData" ma:web="6fbe01ee-0ca2-469e-9b57-ad713b2739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e8ed9c-fb06-4a68-9a0d-1adb35961615">
      <Terms xmlns="http://schemas.microsoft.com/office/infopath/2007/PartnerControls"/>
    </lcf76f155ced4ddcb4097134ff3c332f>
    <TaxCatchAll xmlns="6fbe01ee-0ca2-469e-9b57-ad713b2739ab" xsi:nil="true"/>
  </documentManagement>
</p:properties>
</file>

<file path=customXml/itemProps1.xml><?xml version="1.0" encoding="utf-8"?>
<ds:datastoreItem xmlns:ds="http://schemas.openxmlformats.org/officeDocument/2006/customXml" ds:itemID="{42A08731-6DA6-4875-93EE-AFEABEFBD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e8ed9c-fb06-4a68-9a0d-1adb35961615"/>
    <ds:schemaRef ds:uri="6fbe01ee-0ca2-469e-9b57-ad713b273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CD5756-0A6C-421E-92BB-ABCA6DB1D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091A9-48AF-4B21-A1E9-1FAA9067AD86}">
  <ds:schemaRefs>
    <ds:schemaRef ds:uri="ae5b20e2-ae04-4186-a932-b8d970466a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6e8ed9c-fb06-4a68-9a0d-1adb35961615"/>
    <ds:schemaRef ds:uri="6fbe01ee-0ca2-469e-9b57-ad713b2739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PGGM Powerpointtemplate 2021</Template>
  <TotalTime>1</TotalTime>
  <Words>541</Words>
  <Application>Microsoft Office PowerPoint</Application>
  <PresentationFormat>Aangepast</PresentationFormat>
  <Paragraphs>94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Verdana</vt:lpstr>
      <vt:lpstr>PGGM</vt:lpstr>
      <vt:lpstr>PowerPoint-presentatie</vt:lpstr>
      <vt:lpstr>PowerPoint-presentatie</vt:lpstr>
      <vt:lpstr>PowerPoint-presentatie</vt:lpstr>
      <vt:lpstr>Vragen die ik hoor</vt:lpstr>
      <vt:lpstr>Is straks mijn potje leeg, als ik heel oud word?</vt:lpstr>
      <vt:lpstr>Krijg ik straks elk jaar volledige indexatie?</vt:lpstr>
      <vt:lpstr>Schiet straks mijn uitkering alle kanten op?</vt:lpstr>
      <vt:lpstr>Er is afgelopen jaren toch geïndexeerd?</vt:lpstr>
      <vt:lpstr>Gaat mijn uitkering dalen bij invaren? (1/2)</vt:lpstr>
      <vt:lpstr>Gaat mijn uitkering dalen bij invaren? (2/2)</vt:lpstr>
      <vt:lpstr>PowerPoint-presentatie</vt:lpstr>
      <vt:lpstr>Transitieplan van sociale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Staring, Hans</dc:creator>
  <cp:lastModifiedBy>ceesmic09@outlook.com</cp:lastModifiedBy>
  <cp:revision>108</cp:revision>
  <dcterms:created xsi:type="dcterms:W3CDTF">2021-06-21T09:02:31Z</dcterms:created>
  <dcterms:modified xsi:type="dcterms:W3CDTF">2024-04-19T13:34:33Z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2018-07-03T00:00:00Z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2018-08-23T00:00:00Z</vt:filetime>
  </property>
  <property fmtid="{D5CDD505-2E9C-101B-9397-08002B2CF9AE}" pid="5" name="ContentTypeId">
    <vt:lpwstr>0x0101004EA9006E66D24B439780468E9D9E309C</vt:lpwstr>
  </property>
  <property fmtid="{D5CDD505-2E9C-101B-9397-08002B2CF9AE}" pid="6" name="Order">
    <vt:r8>100</vt:r8>
  </property>
  <property fmtid="{D5CDD505-2E9C-101B-9397-08002B2CF9AE}" pid="7" name="MediaServiceImageTags">
    <vt:lpwstr/>
  </property>
</Properties>
</file>